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96"/>
    <p:restoredTop sz="94744"/>
  </p:normalViewPr>
  <p:slideViewPr>
    <p:cSldViewPr snapToGrid="0">
      <p:cViewPr varScale="1">
        <p:scale>
          <a:sx n="116" d="100"/>
          <a:sy n="116" d="100"/>
        </p:scale>
        <p:origin x="185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55AD4E-F7D0-3990-DE1C-4C0555647A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0A59A6-6CF9-8882-61B6-63741A4800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E61231-FC81-8F0F-6F44-FAA2EB8400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80ADE-A28D-4343-AE36-103E1830E1D9}" type="datetimeFigureOut">
              <a:rPr lang="en-US" smtClean="0"/>
              <a:t>9/15/25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DD4464-116F-CA42-99AF-3A6742B74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A5DE32-1F6C-418E-15C2-5CB5BB943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6F9CE-147D-254D-BBBF-6215388087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991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B0C6D-F105-72BE-D59D-5E527DEF2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A3E6ED-53FD-6FE7-CB59-5AF6A744EC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25B397-FC15-BDFE-ADA7-668F12BF1B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80ADE-A28D-4343-AE36-103E1830E1D9}" type="datetimeFigureOut">
              <a:rPr lang="en-US" smtClean="0"/>
              <a:t>9/15/25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C2DA83-65D7-4386-CCFB-A4295FF99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DF43B6-5074-7B2A-CE56-33BA49D31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6F9CE-147D-254D-BBBF-6215388087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769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DC3ADEC-5555-8172-05DF-EE39D50494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88580C-12AE-1F3C-B49E-68E7DB1BEB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9FFFEF-2D43-5D04-005E-62203D265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80ADE-A28D-4343-AE36-103E1830E1D9}" type="datetimeFigureOut">
              <a:rPr lang="en-US" smtClean="0"/>
              <a:t>9/15/25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741409-3CB0-737B-415F-EE9360D60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BE0F86-0027-0533-8505-752BEE256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6F9CE-147D-254D-BBBF-6215388087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276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21BE2-E570-429E-88C9-FF41C59099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EA426B-F249-843D-C5ED-3006F05CC3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E092CE-BD99-9AFC-C7A7-FED172224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80ADE-A28D-4343-AE36-103E1830E1D9}" type="datetimeFigureOut">
              <a:rPr lang="en-US" smtClean="0"/>
              <a:t>9/15/25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092970-0591-3C46-DCB1-7D493BC20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BAE618-361E-D38C-E128-598CDB301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6F9CE-147D-254D-BBBF-6215388087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02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19AC7B-1BD0-E7B4-BDAE-E18EB32919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9277B7-4BC4-D7F4-DEB0-AC4360476F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5AA889-0902-8D9B-927F-CDB724F6E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80ADE-A28D-4343-AE36-103E1830E1D9}" type="datetimeFigureOut">
              <a:rPr lang="en-US" smtClean="0"/>
              <a:t>9/15/25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EC815E-F14B-23A7-DA91-E1B41426C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028E85-59D1-BD9D-820C-C2C576CD6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6F9CE-147D-254D-BBBF-6215388087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211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966959-021B-AD2A-1D59-A436ECB85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CBC492-08D8-3593-5916-1B8118A6BD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C56766-6A37-A26C-384C-3EE49CBC08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4F9A90-4326-B1C7-02D7-D52309BA2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80ADE-A28D-4343-AE36-103E1830E1D9}" type="datetimeFigureOut">
              <a:rPr lang="en-US" smtClean="0"/>
              <a:t>9/15/25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CE104D-72FC-1FD8-5F23-C860E150E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16B36D-A934-6FC9-ABC1-0385B7451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6F9CE-147D-254D-BBBF-6215388087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192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3E793E-2B7F-309A-F600-43EC3940F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A28EC1-CA0E-342C-E800-FAB1C3FB6E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1DC84D-DC90-C46E-5611-558477604C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B9D46D-9C8D-8D03-5A48-95C3EDC28B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04069DA-1AAB-D867-A8BE-DE0AC56A19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64BFA0-C653-760F-348F-27B9C9CC8C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80ADE-A28D-4343-AE36-103E1830E1D9}" type="datetimeFigureOut">
              <a:rPr lang="en-US" smtClean="0"/>
              <a:t>9/15/25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BB2C526-9257-680A-3A8C-673C6C62A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8966A2D-76B0-9A4D-7FFC-78825B011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6F9CE-147D-254D-BBBF-6215388087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066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6AC200-9C47-A5A8-1757-E3F3533EC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D8C46F6-687E-50FA-1981-6A27DE43BF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80ADE-A28D-4343-AE36-103E1830E1D9}" type="datetimeFigureOut">
              <a:rPr lang="en-US" smtClean="0"/>
              <a:t>9/15/25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3778B7-6C2B-73FD-A8F3-40ACFAEDC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901A29-ADC6-8807-639E-7AA389403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6F9CE-147D-254D-BBBF-6215388087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845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C03C17-A61D-D750-6529-A6D5BB88F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80ADE-A28D-4343-AE36-103E1830E1D9}" type="datetimeFigureOut">
              <a:rPr lang="en-US" smtClean="0"/>
              <a:t>9/15/25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60EE941-AE67-2154-BF3E-5541EE65B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C9BD20-75C6-8C8D-41B3-D67B20D56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6F9CE-147D-254D-BBBF-6215388087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895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B78B0F-F49D-DA08-BAFF-B9A3DEF283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1224BC-CDB8-5A06-4136-78EEFAECA5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DEEBF7-A22D-AC9B-D77F-BE90DC496C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03A8A2-3DA1-215C-403A-466469470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80ADE-A28D-4343-AE36-103E1830E1D9}" type="datetimeFigureOut">
              <a:rPr lang="en-US" smtClean="0"/>
              <a:t>9/15/25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3E24FA-E7A8-53C1-FB75-B69460684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76EF48-DB20-659A-1C9F-61E2DE8D2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6F9CE-147D-254D-BBBF-6215388087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847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1AD6A1-EDD6-0742-4A64-B8E198841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99CB17-C09D-3B58-DA95-78EE2AA183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5F5E95-E190-6BA1-D3C7-AD6A460C50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130F01-E52F-9FA8-44B1-0ACA61C9E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80ADE-A28D-4343-AE36-103E1830E1D9}" type="datetimeFigureOut">
              <a:rPr lang="en-US" smtClean="0"/>
              <a:t>9/15/25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FBD166-0B55-680B-79DF-38E1DFA09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372155-4A3E-28A8-882D-083D95AA0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6F9CE-147D-254D-BBBF-6215388087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229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3E8F047-BC02-2A59-6E8A-46D7C3F70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3CB053-722C-C751-8BE0-9AB1E65B15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3EA467-AFB7-0F21-65E5-687B3F023E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4D80ADE-A28D-4343-AE36-103E1830E1D9}" type="datetimeFigureOut">
              <a:rPr lang="en-US" smtClean="0"/>
              <a:t>9/15/25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B1BCA7-EB50-3B5C-CD3A-D6051C74F4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B860B9-E63B-67C6-4EA2-D963D9B2FB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726F9CE-147D-254D-BBBF-6215388087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100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8950AD4C-6AF3-49F8-94E1-DBCAFB3947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tint val="95000"/>
              <a:satMod val="1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Meiryo"/>
            </a:endParaRPr>
          </a:p>
        </p:txBody>
      </p:sp>
      <p:sp>
        <p:nvSpPr>
          <p:cNvPr id="23" name="Freeform: Shape 13">
            <a:extLst>
              <a:ext uri="{FF2B5EF4-FFF2-40B4-BE49-F238E27FC236}">
                <a16:creationId xmlns:a16="http://schemas.microsoft.com/office/drawing/2014/main" id="{4F359677-6547-4AEF-BE61-1F63509981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907575" y="0"/>
            <a:ext cx="10345003" cy="6858000"/>
          </a:xfrm>
          <a:custGeom>
            <a:avLst/>
            <a:gdLst>
              <a:gd name="connsiteX0" fmla="*/ 7551973 w 9174595"/>
              <a:gd name="connsiteY0" fmla="*/ 0 h 6858000"/>
              <a:gd name="connsiteX1" fmla="*/ 5634635 w 9174595"/>
              <a:gd name="connsiteY1" fmla="*/ 0 h 6858000"/>
              <a:gd name="connsiteX2" fmla="*/ 5550590 w 9174595"/>
              <a:gd name="connsiteY2" fmla="*/ 0 h 6858000"/>
              <a:gd name="connsiteX3" fmla="*/ 5480986 w 9174595"/>
              <a:gd name="connsiteY3" fmla="*/ 0 h 6858000"/>
              <a:gd name="connsiteX4" fmla="*/ 4886240 w 9174595"/>
              <a:gd name="connsiteY4" fmla="*/ 0 h 6858000"/>
              <a:gd name="connsiteX5" fmla="*/ 4816638 w 9174595"/>
              <a:gd name="connsiteY5" fmla="*/ 0 h 6858000"/>
              <a:gd name="connsiteX6" fmla="*/ 4357958 w 9174595"/>
              <a:gd name="connsiteY6" fmla="*/ 0 h 6858000"/>
              <a:gd name="connsiteX7" fmla="*/ 4288354 w 9174595"/>
              <a:gd name="connsiteY7" fmla="*/ 0 h 6858000"/>
              <a:gd name="connsiteX8" fmla="*/ 3693608 w 9174595"/>
              <a:gd name="connsiteY8" fmla="*/ 0 h 6858000"/>
              <a:gd name="connsiteX9" fmla="*/ 3624006 w 9174595"/>
              <a:gd name="connsiteY9" fmla="*/ 0 h 6858000"/>
              <a:gd name="connsiteX10" fmla="*/ 3276448 w 9174595"/>
              <a:gd name="connsiteY10" fmla="*/ 0 h 6858000"/>
              <a:gd name="connsiteX11" fmla="*/ 1622622 w 9174595"/>
              <a:gd name="connsiteY11" fmla="*/ 0 h 6858000"/>
              <a:gd name="connsiteX12" fmla="*/ 1600504 w 9174595"/>
              <a:gd name="connsiteY12" fmla="*/ 14997 h 6858000"/>
              <a:gd name="connsiteX13" fmla="*/ 0 w 9174595"/>
              <a:gd name="connsiteY13" fmla="*/ 3621656 h 6858000"/>
              <a:gd name="connsiteX14" fmla="*/ 1873886 w 9174595"/>
              <a:gd name="connsiteY14" fmla="*/ 6374814 h 6858000"/>
              <a:gd name="connsiteX15" fmla="*/ 2390406 w 9174595"/>
              <a:gd name="connsiteY15" fmla="*/ 6780599 h 6858000"/>
              <a:gd name="connsiteX16" fmla="*/ 2502136 w 9174595"/>
              <a:gd name="connsiteY16" fmla="*/ 6858000 h 6858000"/>
              <a:gd name="connsiteX17" fmla="*/ 3276448 w 9174595"/>
              <a:gd name="connsiteY17" fmla="*/ 6858000 h 6858000"/>
              <a:gd name="connsiteX18" fmla="*/ 3624006 w 9174595"/>
              <a:gd name="connsiteY18" fmla="*/ 6858000 h 6858000"/>
              <a:gd name="connsiteX19" fmla="*/ 3693608 w 9174595"/>
              <a:gd name="connsiteY19" fmla="*/ 6858000 h 6858000"/>
              <a:gd name="connsiteX20" fmla="*/ 4288354 w 9174595"/>
              <a:gd name="connsiteY20" fmla="*/ 6858000 h 6858000"/>
              <a:gd name="connsiteX21" fmla="*/ 4357958 w 9174595"/>
              <a:gd name="connsiteY21" fmla="*/ 6858000 h 6858000"/>
              <a:gd name="connsiteX22" fmla="*/ 4816638 w 9174595"/>
              <a:gd name="connsiteY22" fmla="*/ 6858000 h 6858000"/>
              <a:gd name="connsiteX23" fmla="*/ 4886240 w 9174595"/>
              <a:gd name="connsiteY23" fmla="*/ 6858000 h 6858000"/>
              <a:gd name="connsiteX24" fmla="*/ 5480986 w 9174595"/>
              <a:gd name="connsiteY24" fmla="*/ 6858000 h 6858000"/>
              <a:gd name="connsiteX25" fmla="*/ 5550590 w 9174595"/>
              <a:gd name="connsiteY25" fmla="*/ 6858000 h 6858000"/>
              <a:gd name="connsiteX26" fmla="*/ 5634635 w 9174595"/>
              <a:gd name="connsiteY26" fmla="*/ 6858000 h 6858000"/>
              <a:gd name="connsiteX27" fmla="*/ 6672460 w 9174595"/>
              <a:gd name="connsiteY27" fmla="*/ 6858000 h 6858000"/>
              <a:gd name="connsiteX28" fmla="*/ 6784188 w 9174595"/>
              <a:gd name="connsiteY28" fmla="*/ 6780599 h 6858000"/>
              <a:gd name="connsiteX29" fmla="*/ 7300708 w 9174595"/>
              <a:gd name="connsiteY29" fmla="*/ 6374814 h 6858000"/>
              <a:gd name="connsiteX30" fmla="*/ 9174595 w 9174595"/>
              <a:gd name="connsiteY30" fmla="*/ 3621656 h 6858000"/>
              <a:gd name="connsiteX31" fmla="*/ 7574092 w 9174595"/>
              <a:gd name="connsiteY3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9174595" h="6858000">
                <a:moveTo>
                  <a:pt x="7551973" y="0"/>
                </a:moveTo>
                <a:lnTo>
                  <a:pt x="5634635" y="0"/>
                </a:lnTo>
                <a:lnTo>
                  <a:pt x="5550590" y="0"/>
                </a:lnTo>
                <a:lnTo>
                  <a:pt x="5480986" y="0"/>
                </a:lnTo>
                <a:lnTo>
                  <a:pt x="4886240" y="0"/>
                </a:lnTo>
                <a:lnTo>
                  <a:pt x="4816638" y="0"/>
                </a:lnTo>
                <a:lnTo>
                  <a:pt x="4357958" y="0"/>
                </a:lnTo>
                <a:lnTo>
                  <a:pt x="4288354" y="0"/>
                </a:lnTo>
                <a:lnTo>
                  <a:pt x="3693608" y="0"/>
                </a:lnTo>
                <a:lnTo>
                  <a:pt x="3624006" y="0"/>
                </a:lnTo>
                <a:lnTo>
                  <a:pt x="3276448" y="0"/>
                </a:lnTo>
                <a:lnTo>
                  <a:pt x="1622622" y="0"/>
                </a:lnTo>
                <a:lnTo>
                  <a:pt x="1600504" y="14997"/>
                </a:lnTo>
                <a:cubicBezTo>
                  <a:pt x="573594" y="754641"/>
                  <a:pt x="0" y="2093192"/>
                  <a:pt x="0" y="3621656"/>
                </a:cubicBezTo>
                <a:cubicBezTo>
                  <a:pt x="0" y="4969131"/>
                  <a:pt x="928496" y="5602839"/>
                  <a:pt x="1873886" y="6374814"/>
                </a:cubicBezTo>
                <a:cubicBezTo>
                  <a:pt x="2046046" y="6515397"/>
                  <a:pt x="2216632" y="6653108"/>
                  <a:pt x="2390406" y="6780599"/>
                </a:cubicBezTo>
                <a:lnTo>
                  <a:pt x="2502136" y="6858000"/>
                </a:lnTo>
                <a:lnTo>
                  <a:pt x="3276448" y="6858000"/>
                </a:lnTo>
                <a:lnTo>
                  <a:pt x="3624006" y="6858000"/>
                </a:lnTo>
                <a:lnTo>
                  <a:pt x="3693608" y="6858000"/>
                </a:lnTo>
                <a:lnTo>
                  <a:pt x="4288354" y="6858000"/>
                </a:lnTo>
                <a:lnTo>
                  <a:pt x="4357958" y="6858000"/>
                </a:lnTo>
                <a:lnTo>
                  <a:pt x="4816638" y="6858000"/>
                </a:lnTo>
                <a:lnTo>
                  <a:pt x="4886240" y="6858000"/>
                </a:lnTo>
                <a:lnTo>
                  <a:pt x="5480986" y="6858000"/>
                </a:lnTo>
                <a:lnTo>
                  <a:pt x="5550590" y="6858000"/>
                </a:lnTo>
                <a:lnTo>
                  <a:pt x="5634635" y="6858000"/>
                </a:lnTo>
                <a:lnTo>
                  <a:pt x="6672460" y="6858000"/>
                </a:lnTo>
                <a:lnTo>
                  <a:pt x="6784188" y="6780599"/>
                </a:lnTo>
                <a:cubicBezTo>
                  <a:pt x="6957963" y="6653108"/>
                  <a:pt x="7128548" y="6515397"/>
                  <a:pt x="7300708" y="6374814"/>
                </a:cubicBezTo>
                <a:cubicBezTo>
                  <a:pt x="8246100" y="5602839"/>
                  <a:pt x="9174595" y="4969131"/>
                  <a:pt x="9174595" y="3621656"/>
                </a:cubicBezTo>
                <a:cubicBezTo>
                  <a:pt x="9174595" y="2093192"/>
                  <a:pt x="8601001" y="754641"/>
                  <a:pt x="7574092" y="14997"/>
                </a:cubicBez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Freeform: Shape 15">
            <a:extLst>
              <a:ext uri="{FF2B5EF4-FFF2-40B4-BE49-F238E27FC236}">
                <a16:creationId xmlns:a16="http://schemas.microsoft.com/office/drawing/2014/main" id="{E03EB81F-53EA-4ACC-A424-38FB58A73C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08673" y="0"/>
            <a:ext cx="2486322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5" name="Freeform: Shape 17">
            <a:extLst>
              <a:ext uri="{FF2B5EF4-FFF2-40B4-BE49-F238E27FC236}">
                <a16:creationId xmlns:a16="http://schemas.microsoft.com/office/drawing/2014/main" id="{8E7A830E-EB82-4D23-B515-44E41D5643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47625" y="0"/>
            <a:ext cx="2209181" cy="6858000"/>
          </a:xfrm>
          <a:custGeom>
            <a:avLst/>
            <a:gdLst>
              <a:gd name="connsiteX0" fmla="*/ 955085 w 2209181"/>
              <a:gd name="connsiteY0" fmla="*/ 0 h 6858000"/>
              <a:gd name="connsiteX1" fmla="*/ 937727 w 2209181"/>
              <a:gd name="connsiteY1" fmla="*/ 0 h 6858000"/>
              <a:gd name="connsiteX2" fmla="*/ 963738 w 2209181"/>
              <a:gd name="connsiteY2" fmla="*/ 24346 h 6858000"/>
              <a:gd name="connsiteX3" fmla="*/ 2184004 w 2209181"/>
              <a:gd name="connsiteY3" fmla="*/ 3809420 h 6858000"/>
              <a:gd name="connsiteX4" fmla="*/ 218679 w 2209181"/>
              <a:gd name="connsiteY4" fmla="*/ 6681644 h 6858000"/>
              <a:gd name="connsiteX5" fmla="*/ 0 w 2209181"/>
              <a:gd name="connsiteY5" fmla="*/ 6858000 h 6858000"/>
              <a:gd name="connsiteX6" fmla="*/ 19349 w 2209181"/>
              <a:gd name="connsiteY6" fmla="*/ 6858000 h 6858000"/>
              <a:gd name="connsiteX7" fmla="*/ 236958 w 2209181"/>
              <a:gd name="connsiteY7" fmla="*/ 6682507 h 6858000"/>
              <a:gd name="connsiteX8" fmla="*/ 2202283 w 2209181"/>
              <a:gd name="connsiteY8" fmla="*/ 3810283 h 6858000"/>
              <a:gd name="connsiteX9" fmla="*/ 982018 w 2209181"/>
              <a:gd name="connsiteY9" fmla="*/ 2521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209181" h="6858000">
                <a:moveTo>
                  <a:pt x="955085" y="0"/>
                </a:moveTo>
                <a:lnTo>
                  <a:pt x="937727" y="0"/>
                </a:lnTo>
                <a:lnTo>
                  <a:pt x="963738" y="24346"/>
                </a:lnTo>
                <a:cubicBezTo>
                  <a:pt x="1818009" y="885455"/>
                  <a:pt x="2251801" y="2269402"/>
                  <a:pt x="2184004" y="3809420"/>
                </a:cubicBezTo>
                <a:cubicBezTo>
                  <a:pt x="2120250" y="5257592"/>
                  <a:pt x="1181008" y="5895709"/>
                  <a:pt x="218679" y="6681644"/>
                </a:cubicBezTo>
                <a:lnTo>
                  <a:pt x="0" y="6858000"/>
                </a:lnTo>
                <a:lnTo>
                  <a:pt x="19349" y="6858000"/>
                </a:lnTo>
                <a:lnTo>
                  <a:pt x="236958" y="6682507"/>
                </a:lnTo>
                <a:cubicBezTo>
                  <a:pt x="1199288" y="5896573"/>
                  <a:pt x="2138530" y="5258455"/>
                  <a:pt x="2202283" y="3810283"/>
                </a:cubicBezTo>
                <a:cubicBezTo>
                  <a:pt x="2270080" y="2270266"/>
                  <a:pt x="1836289" y="886318"/>
                  <a:pt x="982018" y="25210"/>
                </a:cubicBezTo>
                <a:close/>
              </a:path>
            </a:pathLst>
          </a:custGeom>
          <a:solidFill>
            <a:srgbClr val="FFFFFF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515AACE5-C50C-49EE-BD63-88D28D469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75235" y="0"/>
            <a:ext cx="2486322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4311BE2A-DAA1-49F6-83F6-3D543B8EA4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436349" y="0"/>
            <a:ext cx="2209181" cy="6858000"/>
          </a:xfrm>
          <a:custGeom>
            <a:avLst/>
            <a:gdLst>
              <a:gd name="connsiteX0" fmla="*/ 937727 w 2209181"/>
              <a:gd name="connsiteY0" fmla="*/ 0 h 6858000"/>
              <a:gd name="connsiteX1" fmla="*/ 955085 w 2209181"/>
              <a:gd name="connsiteY1" fmla="*/ 0 h 6858000"/>
              <a:gd name="connsiteX2" fmla="*/ 982018 w 2209181"/>
              <a:gd name="connsiteY2" fmla="*/ 25210 h 6858000"/>
              <a:gd name="connsiteX3" fmla="*/ 2202283 w 2209181"/>
              <a:gd name="connsiteY3" fmla="*/ 3810283 h 6858000"/>
              <a:gd name="connsiteX4" fmla="*/ 236958 w 2209181"/>
              <a:gd name="connsiteY4" fmla="*/ 6682507 h 6858000"/>
              <a:gd name="connsiteX5" fmla="*/ 19349 w 2209181"/>
              <a:gd name="connsiteY5" fmla="*/ 6858000 h 6858000"/>
              <a:gd name="connsiteX6" fmla="*/ 0 w 2209181"/>
              <a:gd name="connsiteY6" fmla="*/ 6858000 h 6858000"/>
              <a:gd name="connsiteX7" fmla="*/ 218679 w 2209181"/>
              <a:gd name="connsiteY7" fmla="*/ 6681644 h 6858000"/>
              <a:gd name="connsiteX8" fmla="*/ 2184004 w 2209181"/>
              <a:gd name="connsiteY8" fmla="*/ 3809420 h 6858000"/>
              <a:gd name="connsiteX9" fmla="*/ 963738 w 2209181"/>
              <a:gd name="connsiteY9" fmla="*/ 2434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209181" h="6858000">
                <a:moveTo>
                  <a:pt x="937727" y="0"/>
                </a:moveTo>
                <a:lnTo>
                  <a:pt x="955085" y="0"/>
                </a:lnTo>
                <a:lnTo>
                  <a:pt x="982018" y="25210"/>
                </a:lnTo>
                <a:cubicBezTo>
                  <a:pt x="1836289" y="886318"/>
                  <a:pt x="2270080" y="2270266"/>
                  <a:pt x="2202283" y="3810283"/>
                </a:cubicBezTo>
                <a:cubicBezTo>
                  <a:pt x="2138530" y="5258455"/>
                  <a:pt x="1199288" y="5896573"/>
                  <a:pt x="236958" y="6682507"/>
                </a:cubicBezTo>
                <a:lnTo>
                  <a:pt x="19349" y="6858000"/>
                </a:lnTo>
                <a:lnTo>
                  <a:pt x="0" y="6858000"/>
                </a:lnTo>
                <a:lnTo>
                  <a:pt x="218679" y="6681644"/>
                </a:lnTo>
                <a:cubicBezTo>
                  <a:pt x="1181008" y="5895709"/>
                  <a:pt x="2120250" y="5257592"/>
                  <a:pt x="2184004" y="3809420"/>
                </a:cubicBezTo>
                <a:cubicBezTo>
                  <a:pt x="2251801" y="2269402"/>
                  <a:pt x="1818009" y="885455"/>
                  <a:pt x="963738" y="24346"/>
                </a:cubicBezTo>
                <a:close/>
              </a:path>
            </a:pathLst>
          </a:custGeom>
          <a:solidFill>
            <a:srgbClr val="FFFFFF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1A34ED7A-1982-773A-2A0D-05CF2D02C6B3}"/>
              </a:ext>
            </a:extLst>
          </p:cNvPr>
          <p:cNvGrpSpPr/>
          <p:nvPr/>
        </p:nvGrpSpPr>
        <p:grpSpPr>
          <a:xfrm>
            <a:off x="3609678" y="1186288"/>
            <a:ext cx="2857224" cy="1898435"/>
            <a:chOff x="3609677" y="1186288"/>
            <a:chExt cx="4604133" cy="3010782"/>
          </a:xfrm>
        </p:grpSpPr>
        <p:pic>
          <p:nvPicPr>
            <p:cNvPr id="7" name="Picture 6" descr="A person in a black suit&#10;&#10;Description automatically generated">
              <a:extLst>
                <a:ext uri="{FF2B5EF4-FFF2-40B4-BE49-F238E27FC236}">
                  <a16:creationId xmlns:a16="http://schemas.microsoft.com/office/drawing/2014/main" id="{72907AC1-2FEE-ACFE-EA13-6C9E2CD0EC4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609677" y="1186288"/>
              <a:ext cx="2486323" cy="3010782"/>
            </a:xfrm>
            <a:prstGeom prst="rect">
              <a:avLst/>
            </a:prstGeom>
          </p:spPr>
        </p:pic>
        <p:pic>
          <p:nvPicPr>
            <p:cNvPr id="5" name="Picture 4" descr="A person smiling at camera&#10;&#10;Description automatically generated">
              <a:extLst>
                <a:ext uri="{FF2B5EF4-FFF2-40B4-BE49-F238E27FC236}">
                  <a16:creationId xmlns:a16="http://schemas.microsoft.com/office/drawing/2014/main" id="{BC28EDE5-BC32-498E-D4E9-15C2E4F1284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816460" y="1186288"/>
              <a:ext cx="2397350" cy="301078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424836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Meiryo</vt:lpstr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Marsha Jamison</dc:creator>
  <cp:lastModifiedBy>Marsha Jamison</cp:lastModifiedBy>
  <cp:revision>1</cp:revision>
  <dcterms:created xsi:type="dcterms:W3CDTF">2025-09-15T21:42:56Z</dcterms:created>
  <dcterms:modified xsi:type="dcterms:W3CDTF">2025-09-15T21:46:38Z</dcterms:modified>
</cp:coreProperties>
</file>