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23.xml" ContentType="application/vnd.openxmlformats-officedocument.drawingml.chart+xml"/>
  <Override PartName="/ppt/notesSlides/notesSlide17.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notesSlides/notesSlide21.xml" ContentType="application/vnd.openxmlformats-officedocument.presentationml.notesSlide+xml"/>
  <Override PartName="/ppt/charts/chart28.xml" ContentType="application/vnd.openxmlformats-officedocument.drawingml.chart+xml"/>
  <Override PartName="/ppt/notesSlides/notesSlide22.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3.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6.xml" ContentType="application/vnd.openxmlformats-officedocument.presentationml.notesSlide+xml"/>
  <Override PartName="/ppt/charts/chart34.xml" ContentType="application/vnd.openxmlformats-officedocument.drawingml.chart+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28.xml" ContentType="application/vnd.openxmlformats-officedocument.presentationml.notesSlide+xml"/>
  <Override PartName="/ppt/charts/chart36.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9.xml" ContentType="application/vnd.openxmlformats-officedocument.presentationml.notesSlide+xml"/>
  <Override PartName="/ppt/charts/chart37.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71" r:id="rId2"/>
    <p:sldId id="572" r:id="rId3"/>
    <p:sldId id="677" r:id="rId4"/>
    <p:sldId id="527" r:id="rId5"/>
    <p:sldId id="669" r:id="rId6"/>
    <p:sldId id="536" r:id="rId7"/>
    <p:sldId id="584" r:id="rId8"/>
    <p:sldId id="767" r:id="rId9"/>
    <p:sldId id="445" r:id="rId10"/>
    <p:sldId id="764" r:id="rId11"/>
    <p:sldId id="638" r:id="rId12"/>
    <p:sldId id="670" r:id="rId13"/>
    <p:sldId id="475" r:id="rId14"/>
    <p:sldId id="661" r:id="rId15"/>
    <p:sldId id="671" r:id="rId16"/>
    <p:sldId id="629" r:id="rId17"/>
    <p:sldId id="490" r:id="rId18"/>
    <p:sldId id="659" r:id="rId19"/>
    <p:sldId id="765" r:id="rId20"/>
    <p:sldId id="673" r:id="rId21"/>
    <p:sldId id="444" r:id="rId22"/>
    <p:sldId id="694" r:id="rId23"/>
    <p:sldId id="678" r:id="rId24"/>
    <p:sldId id="675" r:id="rId25"/>
    <p:sldId id="753" r:id="rId26"/>
    <p:sldId id="752" r:id="rId27"/>
    <p:sldId id="754" r:id="rId28"/>
    <p:sldId id="665" r:id="rId29"/>
    <p:sldId id="496" r:id="rId30"/>
    <p:sldId id="642" r:id="rId31"/>
    <p:sldId id="667" r:id="rId32"/>
    <p:sldId id="750" r:id="rId33"/>
    <p:sldId id="766" r:id="rId34"/>
    <p:sldId id="522" r:id="rId35"/>
    <p:sldId id="586" r:id="rId36"/>
    <p:sldId id="590" r:id="rId37"/>
    <p:sldId id="448" r:id="rId38"/>
    <p:sldId id="583" r:id="rId39"/>
    <p:sldId id="768" r:id="rId40"/>
    <p:sldId id="746" r:id="rId41"/>
    <p:sldId id="695" r:id="rId42"/>
    <p:sldId id="573" r:id="rId43"/>
    <p:sldId id="574" r:id="rId44"/>
  </p:sldIdLst>
  <p:sldSz cx="12192000" cy="6858000"/>
  <p:notesSz cx="9220200" cy="6946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3840" userDrawn="1">
          <p15:clr>
            <a:srgbClr val="A4A3A4"/>
          </p15:clr>
        </p15:guide>
        <p15:guide id="3" pos="7008" userDrawn="1">
          <p15:clr>
            <a:srgbClr val="A4A3A4"/>
          </p15:clr>
        </p15:guide>
        <p15:guide id="4" pos="672" userDrawn="1">
          <p15:clr>
            <a:srgbClr val="A4A3A4"/>
          </p15:clr>
        </p15:guide>
        <p15:guide id="5" orient="horz" pos="3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scia, Eric J" initials="BEJ" lastIdx="0" clrIdx="0">
    <p:extLst>
      <p:ext uri="{19B8F6BF-5375-455C-9EA6-DF929625EA0E}">
        <p15:presenceInfo xmlns:p15="http://schemas.microsoft.com/office/powerpoint/2012/main" userId="S-1-5-21-1614895754-823518204-725345543-2243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F2B"/>
    <a:srgbClr val="903F0B"/>
    <a:srgbClr val="C00000"/>
    <a:srgbClr val="C0540F"/>
    <a:srgbClr val="FFC000"/>
    <a:srgbClr val="008000"/>
    <a:srgbClr val="000080"/>
    <a:srgbClr val="007697"/>
    <a:srgbClr val="216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9" autoAdjust="0"/>
    <p:restoredTop sz="94660"/>
  </p:normalViewPr>
  <p:slideViewPr>
    <p:cSldViewPr snapToGrid="0">
      <p:cViewPr varScale="1">
        <p:scale>
          <a:sx n="111" d="100"/>
          <a:sy n="111" d="100"/>
        </p:scale>
        <p:origin x="91" y="322"/>
      </p:cViewPr>
      <p:guideLst>
        <p:guide orient="horz" pos="1272"/>
        <p:guide pos="3840"/>
        <p:guide pos="7008"/>
        <p:guide pos="672"/>
        <p:guide orient="horz" pos="364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fanniemae.com\corp\DC\Shared\Finance\ESR\Chart%20Library\Auto%20Sales,%20Core%20Manufacturing%20Shipments,%20Personal%20Savings,%20Global%20GDP.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fanniemae.com\CORP\DC\Shared\Finance\ESR\Chart%20Library\interest%20rate%20forecast%20for%20decks.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fanniemae.com\CORP\DC\Shared\Finance\ESR\Chart%20Library\Central%20Bank%20balance%20sheets_v2.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8.xml.rels><?xml version="1.0" encoding="UTF-8" standalone="yes"?>
<Relationships xmlns="http://schemas.openxmlformats.org/package/2006/relationships"><Relationship Id="rId3" Type="http://schemas.openxmlformats.org/officeDocument/2006/relationships/oleObject" Target="file:///\\Fanniemae.com\corp\DC\Shared\Finance\ESR\Chart%20Library\CPI%20Detail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Fanniemae.com\corp\DC\Shared\Finance\ESR\Chart%20Library\Net%20Gov%20Debt%20Issuance%20and%20Fed%20Purchase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fanniemae.com\CORP\DC\Shared\Finance\ESR\Chart%20Library\Homeownership%20Rate.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fanniemae.com\CORP\DC\Shared\Finance\ESR\Chart%20Library\HPSI_FHFA%20HPI.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b2uejb\AppData\Local\Microsoft\Windows\INetCache\Content.Outlook\89NTMCA3\HVS%20homeownership%20rate%20change%20by%20age%20(chart%20data).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b2uejb\AppData\Local\Microsoft\Windows\INetCache\Content.Outlook\89NTMCA3\Household%20Growth%20and%20Cohort%20Homeownership%20Updates%20(02%2008%2019).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1" Type="http://schemas.openxmlformats.org/officeDocument/2006/relationships/oleObject" Target="file:///\\fanniemae.com\CORP\DC\Shared\Finance\ESR\Chart%20Library\Months'%20Supply%20of%20New%20&amp;%20Existing.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fanniemae.com\CORP\DC\Shared\Finance\ESR\Chart%20Library\Homes%20Available%20for%20Sale_New%20&amp;%20Existing.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C:\Users\b2uejb\Desktop\MEtro%20area%20change%20in%20sales%20and%20inventories%20by%20affordability.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fanniemae.com\CORP\DC\Shared\Finance\ESR\Chart%20Library\payrolls%20NAIRU%20and%20unemployment%20rat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b2uejb\Downloads\Basket_2019-3-18_9_49%20(1).XLS"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b2uejb\Downloads\Basket_2019-3-18_9_49%20(1).XLS"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file:///\\fanniemae.com\CORP\DC\Shared\Finance\ESR\Chart%20Library\new%20home%20sales%20share%20of%20total%20home%20sales.xlsx"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1" Type="http://schemas.openxmlformats.org/officeDocument/2006/relationships/oleObject" Target="file:///\\fanniemae.com\CORP\DC\Shared\Finance\ESR\Chart%20Library\Migration%20Rates_Homeowners.xlsx" TargetMode="Externa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b2uejb\Desktop\Florida%20relgional%20slides.xlsx" TargetMode="External"/><Relationship Id="rId2" Type="http://schemas.microsoft.com/office/2011/relationships/chartColorStyle" Target="colors30.xml"/><Relationship Id="rId1" Type="http://schemas.microsoft.com/office/2011/relationships/chartStyle" Target="style30.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fanniemae.com\CORP\DC\Shared\Finance\ESR\Chart%20Library\employment%20diffusion%20and%20gini%20coefficient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2uejb\Desktop\FL%20and%20GA%20background.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2uejb\Desktop\FL%20and%20GA%20background.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fanniemae.com\CORP\DC\Shared\Finance\ESR\Chart%20Library\Consumer%20Income%20Expectations_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solidFill>
                  <a:schemeClr val="tx1"/>
                </a:solidFill>
                <a:latin typeface="Georgia" panose="02040502050405020303" pitchFamily="18" charset="0"/>
                <a:cs typeface="Arial" panose="020B0604020202020204" pitchFamily="34" charset="0"/>
              </a:rPr>
              <a:t>Cumulative</a:t>
            </a:r>
            <a:r>
              <a:rPr lang="en-US" sz="1200" b="1" baseline="0" dirty="0">
                <a:solidFill>
                  <a:schemeClr val="tx1"/>
                </a:solidFill>
                <a:latin typeface="Georgia" panose="02040502050405020303" pitchFamily="18" charset="0"/>
                <a:cs typeface="Arial" panose="020B0604020202020204" pitchFamily="34" charset="0"/>
              </a:rPr>
              <a:t> Change in Real GDP By Business Cycle</a:t>
            </a:r>
            <a:endParaRPr lang="en-US" sz="1200" b="1" dirty="0">
              <a:solidFill>
                <a:schemeClr val="tx1"/>
              </a:solidFill>
              <a:latin typeface="Georgia" panose="02040502050405020303" pitchFamily="18"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3.4856626248018718E-2"/>
          <c:y val="8.8315816112539663E-2"/>
          <c:w val="0.91427438626106472"/>
          <c:h val="0.75633179151901853"/>
        </c:manualLayout>
      </c:layout>
      <c:barChart>
        <c:barDir val="col"/>
        <c:grouping val="clustered"/>
        <c:varyColors val="0"/>
        <c:ser>
          <c:idx val="8"/>
          <c:order val="8"/>
          <c:tx>
            <c:strRef>
              <c:f>Sheet4!$M$2</c:f>
              <c:strCache>
                <c:ptCount val="1"/>
                <c:pt idx="0">
                  <c:v>Forecasted GDP</c:v>
                </c:pt>
              </c:strCache>
            </c:strRef>
          </c:tx>
          <c:spPr>
            <a:solidFill>
              <a:sysClr val="window" lastClr="FFFFFF">
                <a:lumMod val="85000"/>
              </a:sysClr>
            </a:solidFill>
            <a:ln>
              <a:noFill/>
            </a:ln>
            <a:effectLst/>
          </c:spPr>
          <c:invertIfNegative val="0"/>
          <c:dPt>
            <c:idx val="38"/>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1-4FAE-4F57-8640-5C3A391D91BE}"/>
              </c:ext>
            </c:extLst>
          </c:dPt>
          <c:dPt>
            <c:idx val="39"/>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3-4FAE-4F57-8640-5C3A391D91BE}"/>
              </c:ext>
            </c:extLst>
          </c:dPt>
          <c:dPt>
            <c:idx val="4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5-4FAE-4F57-8640-5C3A391D91BE}"/>
              </c:ext>
            </c:extLst>
          </c:dPt>
          <c:dPt>
            <c:idx val="41"/>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7-4FAE-4F57-8640-5C3A391D91BE}"/>
              </c:ext>
            </c:extLst>
          </c:dPt>
          <c:dPt>
            <c:idx val="42"/>
            <c:invertIfNegative val="0"/>
            <c:bubble3D val="0"/>
            <c:spPr>
              <a:solidFill>
                <a:srgbClr val="D9D9D9"/>
              </a:solidFill>
              <a:ln>
                <a:noFill/>
              </a:ln>
              <a:effectLst/>
            </c:spPr>
            <c:extLst>
              <c:ext xmlns:c16="http://schemas.microsoft.com/office/drawing/2014/chart" uri="{C3380CC4-5D6E-409C-BE32-E72D297353CC}">
                <c16:uniqueId val="{00000009-4FAE-4F57-8640-5C3A391D91BE}"/>
              </c:ext>
            </c:extLst>
          </c:dPt>
          <c:dPt>
            <c:idx val="4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A-925F-4F26-BBA6-FAF4E21130FA}"/>
              </c:ext>
            </c:extLst>
          </c:dPt>
          <c:dPt>
            <c:idx val="44"/>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B-925F-4F26-BBA6-FAF4E21130FA}"/>
              </c:ext>
            </c:extLst>
          </c:dPt>
          <c:dPt>
            <c:idx val="45"/>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C-925F-4F26-BBA6-FAF4E21130FA}"/>
              </c:ext>
            </c:extLst>
          </c:dPt>
          <c:dPt>
            <c:idx val="46"/>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D-925F-4F26-BBA6-FAF4E21130FA}"/>
              </c:ext>
            </c:extLst>
          </c:dPt>
          <c:dPt>
            <c:idx val="47"/>
            <c:invertIfNegative val="0"/>
            <c:bubble3D val="0"/>
            <c:spPr>
              <a:solidFill>
                <a:srgbClr val="BFBFBF"/>
              </a:solidFill>
              <a:ln>
                <a:noFill/>
              </a:ln>
              <a:effectLst/>
            </c:spPr>
            <c:extLst>
              <c:ext xmlns:c16="http://schemas.microsoft.com/office/drawing/2014/chart" uri="{C3380CC4-5D6E-409C-BE32-E72D297353CC}">
                <c16:uniqueId val="{00000015-E189-4D3C-9AAA-34B1324BD0A2}"/>
              </c:ext>
            </c:extLst>
          </c:dPt>
          <c:dPt>
            <c:idx val="48"/>
            <c:invertIfNegative val="0"/>
            <c:bubble3D val="0"/>
            <c:spPr>
              <a:solidFill>
                <a:srgbClr val="BFBFBF"/>
              </a:solidFill>
              <a:ln>
                <a:noFill/>
              </a:ln>
              <a:effectLst/>
            </c:spPr>
            <c:extLst>
              <c:ext xmlns:c16="http://schemas.microsoft.com/office/drawing/2014/chart" uri="{C3380CC4-5D6E-409C-BE32-E72D297353CC}">
                <c16:uniqueId val="{00000016-E189-4D3C-9AAA-34B1324BD0A2}"/>
              </c:ext>
            </c:extLst>
          </c:dPt>
          <c:dPt>
            <c:idx val="49"/>
            <c:invertIfNegative val="0"/>
            <c:bubble3D val="0"/>
            <c:spPr>
              <a:solidFill>
                <a:srgbClr val="BFBFBF"/>
              </a:solidFill>
              <a:ln>
                <a:noFill/>
              </a:ln>
              <a:effectLst/>
            </c:spPr>
            <c:extLst>
              <c:ext xmlns:c16="http://schemas.microsoft.com/office/drawing/2014/chart" uri="{C3380CC4-5D6E-409C-BE32-E72D297353CC}">
                <c16:uniqueId val="{00000017-E189-4D3C-9AAA-34B1324BD0A2}"/>
              </c:ext>
            </c:extLst>
          </c:dPt>
          <c:dPt>
            <c:idx val="50"/>
            <c:invertIfNegative val="0"/>
            <c:bubble3D val="0"/>
            <c:spPr>
              <a:solidFill>
                <a:srgbClr val="BFBFBF"/>
              </a:solidFill>
              <a:ln>
                <a:noFill/>
              </a:ln>
              <a:effectLst/>
            </c:spPr>
            <c:extLst>
              <c:ext xmlns:c16="http://schemas.microsoft.com/office/drawing/2014/chart" uri="{C3380CC4-5D6E-409C-BE32-E72D297353CC}">
                <c16:uniqueId val="{00000018-E189-4D3C-9AAA-34B1324BD0A2}"/>
              </c:ext>
            </c:extLst>
          </c:dPt>
          <c:cat>
            <c:strLit>
              <c:ptCount val="43"/>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extLst>
                <c:ext xmlns:c15="http://schemas.microsoft.com/office/drawing/2012/chart" uri="{02D57815-91ED-43cb-92C2-25804820EDAC}">
                  <c15:autoCat val="1"/>
                </c:ext>
              </c:extLst>
            </c:strLit>
          </c:cat>
          <c:val>
            <c:numRef>
              <c:f>Sheet4!$M$3:$M$53</c:f>
              <c:numCache>
                <c:formatCode>General</c:formatCode>
                <c:ptCount val="51"/>
                <c:pt idx="1">
                  <c:v>-2.1</c:v>
                </c:pt>
                <c:pt idx="2">
                  <c:v>-8.4</c:v>
                </c:pt>
                <c:pt idx="3">
                  <c:v>-4.4000000000000004</c:v>
                </c:pt>
                <c:pt idx="4">
                  <c:v>-0.6</c:v>
                </c:pt>
                <c:pt idx="5">
                  <c:v>1.5</c:v>
                </c:pt>
                <c:pt idx="6">
                  <c:v>4.5</c:v>
                </c:pt>
                <c:pt idx="7">
                  <c:v>1.5</c:v>
                </c:pt>
                <c:pt idx="8">
                  <c:v>3.7</c:v>
                </c:pt>
                <c:pt idx="9">
                  <c:v>3</c:v>
                </c:pt>
                <c:pt idx="10">
                  <c:v>2</c:v>
                </c:pt>
                <c:pt idx="11">
                  <c:v>-1</c:v>
                </c:pt>
                <c:pt idx="12">
                  <c:v>2.9</c:v>
                </c:pt>
                <c:pt idx="13">
                  <c:v>-0.1</c:v>
                </c:pt>
                <c:pt idx="14">
                  <c:v>4.7</c:v>
                </c:pt>
                <c:pt idx="15">
                  <c:v>3.2</c:v>
                </c:pt>
                <c:pt idx="16">
                  <c:v>1.7</c:v>
                </c:pt>
                <c:pt idx="17">
                  <c:v>0.5</c:v>
                </c:pt>
                <c:pt idx="18">
                  <c:v>0.5</c:v>
                </c:pt>
                <c:pt idx="19">
                  <c:v>3.6</c:v>
                </c:pt>
                <c:pt idx="20">
                  <c:v>0.5</c:v>
                </c:pt>
                <c:pt idx="21">
                  <c:v>3.2</c:v>
                </c:pt>
                <c:pt idx="22">
                  <c:v>3.2</c:v>
                </c:pt>
                <c:pt idx="23">
                  <c:v>-1</c:v>
                </c:pt>
                <c:pt idx="24">
                  <c:v>5.0999999999999996</c:v>
                </c:pt>
                <c:pt idx="25">
                  <c:v>4.9000000000000004</c:v>
                </c:pt>
                <c:pt idx="26">
                  <c:v>1.9</c:v>
                </c:pt>
                <c:pt idx="27">
                  <c:v>3.3</c:v>
                </c:pt>
                <c:pt idx="28">
                  <c:v>3.3</c:v>
                </c:pt>
                <c:pt idx="29">
                  <c:v>1</c:v>
                </c:pt>
                <c:pt idx="30">
                  <c:v>0.4</c:v>
                </c:pt>
                <c:pt idx="31">
                  <c:v>1.5</c:v>
                </c:pt>
                <c:pt idx="32">
                  <c:v>2.2999999999999998</c:v>
                </c:pt>
                <c:pt idx="33">
                  <c:v>1.9</c:v>
                </c:pt>
                <c:pt idx="34">
                  <c:v>1.8</c:v>
                </c:pt>
                <c:pt idx="35">
                  <c:v>1.8</c:v>
                </c:pt>
                <c:pt idx="36">
                  <c:v>3</c:v>
                </c:pt>
                <c:pt idx="37">
                  <c:v>2.8</c:v>
                </c:pt>
                <c:pt idx="38">
                  <c:v>2.2999999999999998</c:v>
                </c:pt>
                <c:pt idx="39">
                  <c:v>2.2000000000000002</c:v>
                </c:pt>
                <c:pt idx="40">
                  <c:v>4.2</c:v>
                </c:pt>
                <c:pt idx="41">
                  <c:v>3.4</c:v>
                </c:pt>
                <c:pt idx="42">
                  <c:v>2.8</c:v>
                </c:pt>
                <c:pt idx="43">
                  <c:v>1.7</c:v>
                </c:pt>
                <c:pt idx="44">
                  <c:v>2.5</c:v>
                </c:pt>
                <c:pt idx="45">
                  <c:v>2.2999999999999998</c:v>
                </c:pt>
                <c:pt idx="46">
                  <c:v>2.2000000000000002</c:v>
                </c:pt>
                <c:pt idx="47">
                  <c:v>1.7</c:v>
                </c:pt>
                <c:pt idx="48">
                  <c:v>1.8</c:v>
                </c:pt>
                <c:pt idx="49">
                  <c:v>1.5</c:v>
                </c:pt>
                <c:pt idx="50">
                  <c:v>1.4</c:v>
                </c:pt>
              </c:numCache>
            </c:numRef>
          </c:val>
          <c:extLst>
            <c:ext xmlns:c16="http://schemas.microsoft.com/office/drawing/2014/chart" uri="{C3380CC4-5D6E-409C-BE32-E72D297353CC}">
              <c16:uniqueId val="{0000000A-4FAE-4F57-8640-5C3A391D91BE}"/>
            </c:ext>
          </c:extLst>
        </c:ser>
        <c:dLbls>
          <c:showLegendKey val="0"/>
          <c:showVal val="0"/>
          <c:showCatName val="0"/>
          <c:showSerName val="0"/>
          <c:showPercent val="0"/>
          <c:showBubbleSize val="0"/>
        </c:dLbls>
        <c:gapWidth val="150"/>
        <c:axId val="2087237816"/>
        <c:axId val="2087234680"/>
      </c:barChart>
      <c:lineChart>
        <c:grouping val="standard"/>
        <c:varyColors val="0"/>
        <c:ser>
          <c:idx val="0"/>
          <c:order val="0"/>
          <c:tx>
            <c:strRef>
              <c:f>Sheet4!$E$2</c:f>
              <c:strCache>
                <c:ptCount val="1"/>
                <c:pt idx="0">
                  <c:v>1960-1961</c:v>
                </c:pt>
              </c:strCache>
            </c:strRef>
          </c:tx>
          <c:spPr>
            <a:ln w="28575" cap="rnd">
              <a:solidFill>
                <a:srgbClr val="99660F"/>
              </a:solidFill>
              <a:round/>
            </a:ln>
            <a:effectLst/>
          </c:spPr>
          <c:marker>
            <c:symbol val="none"/>
          </c:marker>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Sheet4!$E$3:$E$48</c:f>
              <c:numCache>
                <c:formatCode>General</c:formatCode>
                <c:ptCount val="46"/>
                <c:pt idx="0">
                  <c:v>1.0067613252197432</c:v>
                </c:pt>
                <c:pt idx="1">
                  <c:v>1.0013215317474951</c:v>
                </c:pt>
                <c:pt idx="2">
                  <c:v>1.0062081258835822</c:v>
                </c:pt>
                <c:pt idx="3">
                  <c:v>0.99330014137316358</c:v>
                </c:pt>
                <c:pt idx="4">
                  <c:v>1</c:v>
                </c:pt>
                <c:pt idx="5">
                  <c:v>1.0169955129387178</c:v>
                </c:pt>
                <c:pt idx="6">
                  <c:v>1.0365111561866125</c:v>
                </c:pt>
                <c:pt idx="7">
                  <c:v>1.056825865142295</c:v>
                </c:pt>
                <c:pt idx="8">
                  <c:v>1.0756961091646688</c:v>
                </c:pt>
                <c:pt idx="9">
                  <c:v>1.0854078308439361</c:v>
                </c:pt>
                <c:pt idx="10">
                  <c:v>1.0987460815047021</c:v>
                </c:pt>
                <c:pt idx="11">
                  <c:v>1.1023418771897473</c:v>
                </c:pt>
                <c:pt idx="12">
                  <c:v>1.1143893293994713</c:v>
                </c:pt>
                <c:pt idx="13">
                  <c:v>1.1268977810559959</c:v>
                </c:pt>
                <c:pt idx="14">
                  <c:v>1.1516688179974184</c:v>
                </c:pt>
                <c:pt idx="15">
                  <c:v>1.1591984756284959</c:v>
                </c:pt>
                <c:pt idx="16">
                  <c:v>1.1836621796053843</c:v>
                </c:pt>
                <c:pt idx="17">
                  <c:v>1.1965394308193498</c:v>
                </c:pt>
                <c:pt idx="18">
                  <c:v>1.2152252750630033</c:v>
                </c:pt>
                <c:pt idx="19">
                  <c:v>1.2189747372303152</c:v>
                </c:pt>
                <c:pt idx="20">
                  <c:v>1.2484787018255579</c:v>
                </c:pt>
                <c:pt idx="21">
                  <c:v>1.2642448829061406</c:v>
                </c:pt>
                <c:pt idx="22">
                  <c:v>1.2923658491609811</c:v>
                </c:pt>
                <c:pt idx="23">
                  <c:v>1.3221464134243037</c:v>
                </c:pt>
                <c:pt idx="24">
                  <c:v>1.35432417481099</c:v>
                </c:pt>
                <c:pt idx="25">
                  <c:v>1.3589341692789967</c:v>
                </c:pt>
                <c:pt idx="26">
                  <c:v>1.3704591554490133</c:v>
                </c:pt>
                <c:pt idx="27">
                  <c:v>1.3817075419509497</c:v>
                </c:pt>
                <c:pt idx="28">
                  <c:v>1.393939393939394</c:v>
                </c:pt>
                <c:pt idx="29">
                  <c:v>1.3947999262400883</c:v>
                </c:pt>
                <c:pt idx="30">
                  <c:v>1.4079845104185875</c:v>
                </c:pt>
                <c:pt idx="31">
                  <c:v>1.4186182309914559</c:v>
                </c:pt>
                <c:pt idx="32">
                  <c:v>1.4475382629540843</c:v>
                </c:pt>
                <c:pt idx="33">
                  <c:v>1.4717253672628925</c:v>
                </c:pt>
                <c:pt idx="34">
                  <c:v>1.4831274202470957</c:v>
                </c:pt>
                <c:pt idx="35">
                  <c:v>1.4889667465732375</c:v>
                </c:pt>
                <c:pt idx="36">
                  <c:v>1.5122625852848977</c:v>
                </c:pt>
                <c:pt idx="37">
                  <c:v>1.5168725797529043</c:v>
                </c:pt>
                <c:pt idx="38">
                  <c:v>1.5268916343967052</c:v>
                </c:pt>
              </c:numCache>
            </c:numRef>
          </c:val>
          <c:smooth val="0"/>
          <c:extLst>
            <c:ext xmlns:c16="http://schemas.microsoft.com/office/drawing/2014/chart" uri="{C3380CC4-5D6E-409C-BE32-E72D297353CC}">
              <c16:uniqueId val="{0000000B-4FAE-4F57-8640-5C3A391D91BE}"/>
            </c:ext>
          </c:extLst>
        </c:ser>
        <c:ser>
          <c:idx val="1"/>
          <c:order val="1"/>
          <c:tx>
            <c:strRef>
              <c:f>Sheet4!$F$2</c:f>
              <c:strCache>
                <c:ptCount val="1"/>
                <c:pt idx="0">
                  <c:v>1969-1970</c:v>
                </c:pt>
              </c:strCache>
            </c:strRef>
          </c:tx>
          <c:spPr>
            <a:ln w="28575" cap="rnd">
              <a:solidFill>
                <a:schemeClr val="accent2"/>
              </a:solidFill>
              <a:round/>
            </a:ln>
            <a:effectLst/>
          </c:spPr>
          <c:marker>
            <c:symbol val="none"/>
          </c:marker>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Sheet4!$F$3:$F$48</c:f>
              <c:numCache>
                <c:formatCode>General</c:formatCode>
                <c:ptCount val="46"/>
                <c:pt idx="0">
                  <c:v>1.001661365155905</c:v>
                </c:pt>
                <c:pt idx="1">
                  <c:v>1.000182344956136</c:v>
                </c:pt>
                <c:pt idx="2">
                  <c:v>1.0016005835038597</c:v>
                </c:pt>
                <c:pt idx="3">
                  <c:v>1.0108393946147456</c:v>
                </c:pt>
                <c:pt idx="4">
                  <c:v>1</c:v>
                </c:pt>
                <c:pt idx="5">
                  <c:v>1.0271491379135684</c:v>
                </c:pt>
                <c:pt idx="6">
                  <c:v>1.0327207893510546</c:v>
                </c:pt>
                <c:pt idx="7">
                  <c:v>1.0412099600867153</c:v>
                </c:pt>
                <c:pt idx="8">
                  <c:v>1.0436614867192091</c:v>
                </c:pt>
                <c:pt idx="9">
                  <c:v>1.0628684887655246</c:v>
                </c:pt>
                <c:pt idx="10">
                  <c:v>1.086978544076828</c:v>
                </c:pt>
                <c:pt idx="11">
                  <c:v>1.0972506432724842</c:v>
                </c:pt>
                <c:pt idx="12">
                  <c:v>1.1156269627408473</c:v>
                </c:pt>
                <c:pt idx="13">
                  <c:v>1.1432420933200964</c:v>
                </c:pt>
                <c:pt idx="14">
                  <c:v>1.1556820714387017</c:v>
                </c:pt>
              </c:numCache>
            </c:numRef>
          </c:val>
          <c:smooth val="0"/>
          <c:extLst>
            <c:ext xmlns:c16="http://schemas.microsoft.com/office/drawing/2014/chart" uri="{C3380CC4-5D6E-409C-BE32-E72D297353CC}">
              <c16:uniqueId val="{0000000C-4FAE-4F57-8640-5C3A391D91BE}"/>
            </c:ext>
          </c:extLst>
        </c:ser>
        <c:ser>
          <c:idx val="2"/>
          <c:order val="2"/>
          <c:tx>
            <c:strRef>
              <c:f>Sheet4!$G$2</c:f>
              <c:strCache>
                <c:ptCount val="1"/>
                <c:pt idx="0">
                  <c:v>1974-1975 Recession</c:v>
                </c:pt>
              </c:strCache>
            </c:strRef>
          </c:tx>
          <c:spPr>
            <a:ln w="28575" cap="rnd">
              <a:solidFill>
                <a:schemeClr val="accent3"/>
              </a:solidFill>
              <a:round/>
            </a:ln>
            <a:effectLst/>
          </c:spPr>
          <c:marker>
            <c:symbol val="none"/>
          </c:marker>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Sheet4!$G$3:$G$48</c:f>
              <c:numCache>
                <c:formatCode>General</c:formatCode>
                <c:ptCount val="46"/>
                <c:pt idx="0">
                  <c:v>1.0235211419919974</c:v>
                </c:pt>
                <c:pt idx="1">
                  <c:v>1.0259543635773765</c:v>
                </c:pt>
                <c:pt idx="2">
                  <c:v>1.016257524963051</c:v>
                </c:pt>
                <c:pt idx="3">
                  <c:v>1.0123102988356585</c:v>
                </c:pt>
                <c:pt idx="4">
                  <c:v>1</c:v>
                </c:pt>
                <c:pt idx="5">
                  <c:v>1.0071374499837786</c:v>
                </c:pt>
                <c:pt idx="6">
                  <c:v>1.0243682635809812</c:v>
                </c:pt>
                <c:pt idx="7">
                  <c:v>1.038174543095058</c:v>
                </c:pt>
                <c:pt idx="8">
                  <c:v>1.0615154464511012</c:v>
                </c:pt>
                <c:pt idx="9">
                  <c:v>1.0693017555243143</c:v>
                </c:pt>
                <c:pt idx="10">
                  <c:v>1.0751775350564148</c:v>
                </c:pt>
                <c:pt idx="11">
                  <c:v>1.0829638441296277</c:v>
                </c:pt>
                <c:pt idx="12">
                  <c:v>1.0957607872823618</c:v>
                </c:pt>
                <c:pt idx="13">
                  <c:v>1.1170649940521251</c:v>
                </c:pt>
                <c:pt idx="14">
                  <c:v>1.1372156735517827</c:v>
                </c:pt>
                <c:pt idx="15">
                  <c:v>1.1372517212789734</c:v>
                </c:pt>
                <c:pt idx="16">
                  <c:v>1.1408745178616488</c:v>
                </c:pt>
                <c:pt idx="17">
                  <c:v>1.1849608882159979</c:v>
                </c:pt>
                <c:pt idx="18">
                  <c:v>1.1968746620525577</c:v>
                </c:pt>
                <c:pt idx="19">
                  <c:v>1.2129699722432501</c:v>
                </c:pt>
                <c:pt idx="20">
                  <c:v>1.2151508597382934</c:v>
                </c:pt>
                <c:pt idx="21">
                  <c:v>1.2164485779171623</c:v>
                </c:pt>
                <c:pt idx="22">
                  <c:v>1.2254785335784579</c:v>
                </c:pt>
                <c:pt idx="23">
                  <c:v>1.2285425903896758</c:v>
                </c:pt>
                <c:pt idx="24">
                  <c:v>1.2323996971990916</c:v>
                </c:pt>
              </c:numCache>
            </c:numRef>
          </c:val>
          <c:smooth val="0"/>
          <c:extLst>
            <c:ext xmlns:c16="http://schemas.microsoft.com/office/drawing/2014/chart" uri="{C3380CC4-5D6E-409C-BE32-E72D297353CC}">
              <c16:uniqueId val="{0000000D-4FAE-4F57-8640-5C3A391D91BE}"/>
            </c:ext>
          </c:extLst>
        </c:ser>
        <c:ser>
          <c:idx val="3"/>
          <c:order val="3"/>
          <c:tx>
            <c:strRef>
              <c:f>Sheet4!$H$2</c:f>
              <c:strCache>
                <c:ptCount val="1"/>
                <c:pt idx="0">
                  <c:v>1981-1982 Recession</c:v>
                </c:pt>
              </c:strCache>
            </c:strRef>
          </c:tx>
          <c:spPr>
            <a:ln w="28575" cap="rnd">
              <a:solidFill>
                <a:schemeClr val="accent4"/>
              </a:solidFill>
              <a:round/>
            </a:ln>
            <a:effectLst/>
          </c:spPr>
          <c:marker>
            <c:symbol val="none"/>
          </c:marker>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Sheet4!$H$3:$H$48</c:f>
              <c:numCache>
                <c:formatCode>General</c:formatCode>
                <c:ptCount val="46"/>
                <c:pt idx="0">
                  <c:v>1.0146416758544654</c:v>
                </c:pt>
                <c:pt idx="1">
                  <c:v>0.99888276368981987</c:v>
                </c:pt>
                <c:pt idx="2">
                  <c:v>1.0034399117971333</c:v>
                </c:pt>
                <c:pt idx="3">
                  <c:v>0.99960308710033074</c:v>
                </c:pt>
                <c:pt idx="4">
                  <c:v>1</c:v>
                </c:pt>
                <c:pt idx="5">
                  <c:v>1.0131716280779126</c:v>
                </c:pt>
                <c:pt idx="6">
                  <c:v>1.0362366776920251</c:v>
                </c:pt>
                <c:pt idx="7">
                  <c:v>1.0569496508636531</c:v>
                </c:pt>
                <c:pt idx="8">
                  <c:v>1.0790003675119442</c:v>
                </c:pt>
                <c:pt idx="9">
                  <c:v>1.1000955531054759</c:v>
                </c:pt>
                <c:pt idx="10">
                  <c:v>1.1191032708563029</c:v>
                </c:pt>
                <c:pt idx="11">
                  <c:v>1.1298934215362</c:v>
                </c:pt>
                <c:pt idx="12">
                  <c:v>1.1391694230062477</c:v>
                </c:pt>
                <c:pt idx="13">
                  <c:v>1.1501947813303932</c:v>
                </c:pt>
                <c:pt idx="14">
                  <c:v>1.1603234105108418</c:v>
                </c:pt>
                <c:pt idx="15">
                  <c:v>1.1780521866960676</c:v>
                </c:pt>
                <c:pt idx="16">
                  <c:v>1.1867989709665563</c:v>
                </c:pt>
                <c:pt idx="17">
                  <c:v>1.1978831312017642</c:v>
                </c:pt>
                <c:pt idx="18">
                  <c:v>1.2032782065417127</c:v>
                </c:pt>
                <c:pt idx="19">
                  <c:v>1.2147886806321206</c:v>
                </c:pt>
                <c:pt idx="20">
                  <c:v>1.2213156927600146</c:v>
                </c:pt>
                <c:pt idx="21">
                  <c:v>1.2304152884968762</c:v>
                </c:pt>
                <c:pt idx="22">
                  <c:v>1.2436898199191475</c:v>
                </c:pt>
                <c:pt idx="23">
                  <c:v>1.2544799705990446</c:v>
                </c:pt>
                <c:pt idx="24">
                  <c:v>1.2760308710033077</c:v>
                </c:pt>
                <c:pt idx="25">
                  <c:v>1.2826166850422638</c:v>
                </c:pt>
                <c:pt idx="26">
                  <c:v>1.2994634325615584</c:v>
                </c:pt>
                <c:pt idx="27">
                  <c:v>1.3070782800441014</c:v>
                </c:pt>
                <c:pt idx="28">
                  <c:v>1.3244983461962514</c:v>
                </c:pt>
                <c:pt idx="29">
                  <c:v>1.3379639838294746</c:v>
                </c:pt>
                <c:pt idx="30">
                  <c:v>1.3481808158765161</c:v>
                </c:pt>
                <c:pt idx="31">
                  <c:v>1.3581624402793091</c:v>
                </c:pt>
                <c:pt idx="32">
                  <c:v>1.3608379272326352</c:v>
                </c:pt>
                <c:pt idx="33">
                  <c:v>1.3757148107313486</c:v>
                </c:pt>
                <c:pt idx="34">
                  <c:v>1.3807129731716279</c:v>
                </c:pt>
                <c:pt idx="35">
                  <c:v>1.3816244027930908</c:v>
                </c:pt>
              </c:numCache>
            </c:numRef>
          </c:val>
          <c:smooth val="0"/>
          <c:extLst>
            <c:ext xmlns:c16="http://schemas.microsoft.com/office/drawing/2014/chart" uri="{C3380CC4-5D6E-409C-BE32-E72D297353CC}">
              <c16:uniqueId val="{0000000E-4FAE-4F57-8640-5C3A391D91BE}"/>
            </c:ext>
          </c:extLst>
        </c:ser>
        <c:ser>
          <c:idx val="4"/>
          <c:order val="4"/>
          <c:tx>
            <c:strRef>
              <c:f>Sheet4!$I$2</c:f>
              <c:strCache>
                <c:ptCount val="1"/>
                <c:pt idx="0">
                  <c:v>1990-1991 Recession</c:v>
                </c:pt>
              </c:strCache>
            </c:strRef>
          </c:tx>
          <c:spPr>
            <a:ln w="28575" cap="rnd">
              <a:solidFill>
                <a:srgbClr val="C55147"/>
              </a:solidFill>
              <a:round/>
            </a:ln>
            <a:effectLst/>
          </c:spPr>
          <c:marker>
            <c:symbol val="none"/>
          </c:marker>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Sheet4!$I$3:$I$48</c:f>
              <c:numCache>
                <c:formatCode>General</c:formatCode>
                <c:ptCount val="46"/>
                <c:pt idx="0">
                  <c:v>1.0095906962694456</c:v>
                </c:pt>
                <c:pt idx="1">
                  <c:v>1.0132586790946554</c:v>
                </c:pt>
                <c:pt idx="2">
                  <c:v>1.0139275465510174</c:v>
                </c:pt>
                <c:pt idx="3">
                  <c:v>1.0046928603793126</c:v>
                </c:pt>
                <c:pt idx="4">
                  <c:v>1</c:v>
                </c:pt>
                <c:pt idx="5">
                  <c:v>1.0077890694111808</c:v>
                </c:pt>
                <c:pt idx="6">
                  <c:v>1.0128810926273544</c:v>
                </c:pt>
                <c:pt idx="7">
                  <c:v>1.016419617235204</c:v>
                </c:pt>
                <c:pt idx="8">
                  <c:v>1.0285779014822964</c:v>
                </c:pt>
                <c:pt idx="9">
                  <c:v>1.0397328845448466</c:v>
                </c:pt>
                <c:pt idx="10">
                  <c:v>1.0500140246402141</c:v>
                </c:pt>
                <c:pt idx="11">
                  <c:v>1.0609640321919434</c:v>
                </c:pt>
                <c:pt idx="12">
                  <c:v>1.0627440826806482</c:v>
                </c:pt>
                <c:pt idx="13">
                  <c:v>1.0689257125596048</c:v>
                </c:pt>
                <c:pt idx="14">
                  <c:v>1.0740285239605585</c:v>
                </c:pt>
                <c:pt idx="15">
                  <c:v>1.0886357261527175</c:v>
                </c:pt>
                <c:pt idx="16">
                  <c:v>1.099208147237146</c:v>
                </c:pt>
                <c:pt idx="17">
                  <c:v>1.1140958422335858</c:v>
                </c:pt>
                <c:pt idx="18">
                  <c:v>1.1206119058407233</c:v>
                </c:pt>
                <c:pt idx="19">
                  <c:v>1.1334498457289577</c:v>
                </c:pt>
                <c:pt idx="20">
                  <c:v>1.1374630504671286</c:v>
                </c:pt>
                <c:pt idx="21">
                  <c:v>1.1408613286728375</c:v>
                </c:pt>
                <c:pt idx="22">
                  <c:v>1.1505706949748635</c:v>
                </c:pt>
                <c:pt idx="23">
                  <c:v>1.1583813407556045</c:v>
                </c:pt>
                <c:pt idx="24">
                  <c:v>1.1670550413187477</c:v>
                </c:pt>
                <c:pt idx="25">
                  <c:v>1.1865169266619198</c:v>
                </c:pt>
                <c:pt idx="26">
                  <c:v>1.1971648650398083</c:v>
                </c:pt>
                <c:pt idx="27">
                  <c:v>1.2095928539064018</c:v>
                </c:pt>
                <c:pt idx="28">
                  <c:v>1.2174034996871428</c:v>
                </c:pt>
                <c:pt idx="29">
                  <c:v>1.2376313461496968</c:v>
                </c:pt>
                <c:pt idx="30">
                  <c:v>1.2531123913090385</c:v>
                </c:pt>
                <c:pt idx="31">
                  <c:v>1.2638789997195072</c:v>
                </c:pt>
                <c:pt idx="32">
                  <c:v>1.2765119640969211</c:v>
                </c:pt>
                <c:pt idx="33">
                  <c:v>1.2883250264310528</c:v>
                </c:pt>
                <c:pt idx="34">
                  <c:v>1.3044641508619761</c:v>
                </c:pt>
                <c:pt idx="35">
                  <c:v>1.3255442639221524</c:v>
                </c:pt>
                <c:pt idx="36">
                  <c:v>1.338090922821326</c:v>
                </c:pt>
                <c:pt idx="37">
                  <c:v>1.3483828511014737</c:v>
                </c:pt>
                <c:pt idx="38">
                  <c:v>1.366043109586381</c:v>
                </c:pt>
                <c:pt idx="39">
                  <c:v>1.3892592832330033</c:v>
                </c:pt>
                <c:pt idx="40">
                  <c:v>1.3942865773404969</c:v>
                </c:pt>
                <c:pt idx="41">
                  <c:v>1.4198114225300451</c:v>
                </c:pt>
                <c:pt idx="42">
                  <c:v>1.4217101430513301</c:v>
                </c:pt>
                <c:pt idx="43">
                  <c:v>1.4305672427557339</c:v>
                </c:pt>
              </c:numCache>
            </c:numRef>
          </c:val>
          <c:smooth val="0"/>
          <c:extLst>
            <c:ext xmlns:c16="http://schemas.microsoft.com/office/drawing/2014/chart" uri="{C3380CC4-5D6E-409C-BE32-E72D297353CC}">
              <c16:uniqueId val="{0000000F-4FAE-4F57-8640-5C3A391D91BE}"/>
            </c:ext>
          </c:extLst>
        </c:ser>
        <c:ser>
          <c:idx val="5"/>
          <c:order val="5"/>
          <c:tx>
            <c:strRef>
              <c:f>Sheet4!$J$2</c:f>
              <c:strCache>
                <c:ptCount val="1"/>
                <c:pt idx="0">
                  <c:v>2001 Recession</c:v>
                </c:pt>
              </c:strCache>
            </c:strRef>
          </c:tx>
          <c:spPr>
            <a:ln w="28575" cap="rnd">
              <a:solidFill>
                <a:srgbClr val="216C2B"/>
              </a:solidFill>
              <a:round/>
            </a:ln>
            <a:effectLst/>
          </c:spPr>
          <c:marker>
            <c:symbol val="none"/>
          </c:marker>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Sheet4!$J$3:$J$48</c:f>
              <c:numCache>
                <c:formatCode>General</c:formatCode>
                <c:ptCount val="46"/>
                <c:pt idx="0">
                  <c:v>0.99846395952081568</c:v>
                </c:pt>
                <c:pt idx="1">
                  <c:v>0.99561776686820935</c:v>
                </c:pt>
                <c:pt idx="2">
                  <c:v>1.0014381555466874</c:v>
                </c:pt>
                <c:pt idx="3">
                  <c:v>0.99728181072065891</c:v>
                </c:pt>
                <c:pt idx="4">
                  <c:v>1</c:v>
                </c:pt>
                <c:pt idx="5">
                  <c:v>1.0087418774330053</c:v>
                </c:pt>
                <c:pt idx="6">
                  <c:v>1.0148559209089747</c:v>
                </c:pt>
                <c:pt idx="7">
                  <c:v>1.0193661574140307</c:v>
                </c:pt>
                <c:pt idx="8">
                  <c:v>1.0209398459441754</c:v>
                </c:pt>
                <c:pt idx="9">
                  <c:v>1.026609642418812</c:v>
                </c:pt>
                <c:pt idx="10">
                  <c:v>1.0354343455639301</c:v>
                </c:pt>
                <c:pt idx="11">
                  <c:v>1.0530235149726299</c:v>
                </c:pt>
                <c:pt idx="12">
                  <c:v>1.065108539330919</c:v>
                </c:pt>
                <c:pt idx="13">
                  <c:v>1.0707933950259396</c:v>
                </c:pt>
                <c:pt idx="14">
                  <c:v>1.0789554924741547</c:v>
                </c:pt>
                <c:pt idx="15">
                  <c:v>1.0891581142844236</c:v>
                </c:pt>
                <c:pt idx="16">
                  <c:v>1.100068519452748</c:v>
                </c:pt>
                <c:pt idx="17">
                  <c:v>1.1122438991333419</c:v>
                </c:pt>
                <c:pt idx="18">
                  <c:v>1.1173790932843406</c:v>
                </c:pt>
                <c:pt idx="19">
                  <c:v>1.127340767568463</c:v>
                </c:pt>
                <c:pt idx="20">
                  <c:v>1.134456249199979</c:v>
                </c:pt>
                <c:pt idx="21">
                  <c:v>1.1495455880249079</c:v>
                </c:pt>
                <c:pt idx="22">
                  <c:v>1.1522336588634807</c:v>
                </c:pt>
                <c:pt idx="23">
                  <c:v>1.1540181764790036</c:v>
                </c:pt>
                <c:pt idx="24">
                  <c:v>1.1638443177796685</c:v>
                </c:pt>
                <c:pt idx="25">
                  <c:v>1.1665850958895858</c:v>
                </c:pt>
                <c:pt idx="26">
                  <c:v>1.1732713897401532</c:v>
                </c:pt>
                <c:pt idx="27">
                  <c:v>1.1796414399626531</c:v>
                </c:pt>
                <c:pt idx="28">
                  <c:v>1.1868171584757057</c:v>
                </c:pt>
              </c:numCache>
            </c:numRef>
          </c:val>
          <c:smooth val="0"/>
          <c:extLst>
            <c:ext xmlns:c16="http://schemas.microsoft.com/office/drawing/2014/chart" uri="{C3380CC4-5D6E-409C-BE32-E72D297353CC}">
              <c16:uniqueId val="{00000010-4FAE-4F57-8640-5C3A391D91BE}"/>
            </c:ext>
          </c:extLst>
        </c:ser>
        <c:ser>
          <c:idx val="6"/>
          <c:order val="6"/>
          <c:tx>
            <c:strRef>
              <c:f>Sheet4!$K$2</c:f>
              <c:strCache>
                <c:ptCount val="1"/>
                <c:pt idx="0">
                  <c:v>2007-2009 Recession</c:v>
                </c:pt>
              </c:strCache>
            </c:strRef>
          </c:tx>
          <c:spPr>
            <a:ln w="28575" cap="rnd">
              <a:solidFill>
                <a:srgbClr val="007697"/>
              </a:solidFill>
              <a:round/>
            </a:ln>
            <a:effectLst/>
          </c:spPr>
          <c:marker>
            <c:symbol val="none"/>
          </c:marker>
          <c:dLbls>
            <c:dLbl>
              <c:idx val="27"/>
              <c:layout>
                <c:manualLayout>
                  <c:x val="9.5585487994021875E-2"/>
                  <c:y val="-7.5439466127003807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900" dirty="0">
                        <a:solidFill>
                          <a:schemeClr val="tx1"/>
                        </a:solidFill>
                        <a:latin typeface="Arial" panose="020B0604020202020204" pitchFamily="34" charset="0"/>
                        <a:cs typeface="Arial" panose="020B0604020202020204" pitchFamily="34" charset="0"/>
                      </a:rPr>
                      <a:t>Current Expansion</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FAE-4F57-8640-5C3A391D91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Sheet4!$K$3:$K$48</c:f>
              <c:numCache>
                <c:formatCode>General</c:formatCode>
                <c:ptCount val="46"/>
                <c:pt idx="0">
                  <c:v>1.0408481508646037</c:v>
                </c:pt>
                <c:pt idx="1">
                  <c:v>1.0352118725262818</c:v>
                </c:pt>
                <c:pt idx="2">
                  <c:v>1.0128121262579208</c:v>
                </c:pt>
                <c:pt idx="3">
                  <c:v>1.0014404556597352</c:v>
                </c:pt>
                <c:pt idx="4">
                  <c:v>1</c:v>
                </c:pt>
                <c:pt idx="5">
                  <c:v>1.0036407847179549</c:v>
                </c:pt>
                <c:pt idx="6">
                  <c:v>1.0146688603881302</c:v>
                </c:pt>
                <c:pt idx="7">
                  <c:v>1.0185673413020926</c:v>
                </c:pt>
                <c:pt idx="8">
                  <c:v>1.027963341064219</c:v>
                </c:pt>
                <c:pt idx="9">
                  <c:v>1.035542252264753</c:v>
                </c:pt>
                <c:pt idx="10">
                  <c:v>1.0407358217535234</c:v>
                </c:pt>
                <c:pt idx="11">
                  <c:v>1.0382381509306797</c:v>
                </c:pt>
                <c:pt idx="12">
                  <c:v>1.0456584798567474</c:v>
                </c:pt>
                <c:pt idx="13">
                  <c:v>1.0453677456868926</c:v>
                </c:pt>
                <c:pt idx="14">
                  <c:v>1.0574860744940233</c:v>
                </c:pt>
                <c:pt idx="15">
                  <c:v>1.0657653907401166</c:v>
                </c:pt>
                <c:pt idx="16">
                  <c:v>1.0703510615100997</c:v>
                </c:pt>
                <c:pt idx="17">
                  <c:v>1.0717981247646045</c:v>
                </c:pt>
                <c:pt idx="18">
                  <c:v>1.0730139222021793</c:v>
                </c:pt>
                <c:pt idx="19">
                  <c:v>1.082522251075386</c:v>
                </c:pt>
                <c:pt idx="20">
                  <c:v>1.0838569852188105</c:v>
                </c:pt>
                <c:pt idx="21">
                  <c:v>1.0923477444975256</c:v>
                </c:pt>
                <c:pt idx="22">
                  <c:v>1.1010631619984008</c:v>
                </c:pt>
                <c:pt idx="23">
                  <c:v>1.0982945797900106</c:v>
                </c:pt>
                <c:pt idx="24">
                  <c:v>1.1120648072894985</c:v>
                </c:pt>
                <c:pt idx="25">
                  <c:v>1.1255112626452843</c:v>
                </c:pt>
                <c:pt idx="26">
                  <c:v>1.1308171612451352</c:v>
                </c:pt>
                <c:pt idx="27">
                  <c:v>1.1401206546804898</c:v>
                </c:pt>
                <c:pt idx="28">
                  <c:v>1.1495232620373856</c:v>
                </c:pt>
                <c:pt idx="29">
                  <c:v>1.1522852366510066</c:v>
                </c:pt>
                <c:pt idx="30">
                  <c:v>1.1534349581408871</c:v>
                </c:pt>
                <c:pt idx="31">
                  <c:v>1.1578752618259429</c:v>
                </c:pt>
                <c:pt idx="32">
                  <c:v>1.1644233882424457</c:v>
                </c:pt>
                <c:pt idx="33">
                  <c:v>1.1699869830383043</c:v>
                </c:pt>
                <c:pt idx="34">
                  <c:v>1.1751078689846108</c:v>
                </c:pt>
                <c:pt idx="35">
                  <c:v>1.1803146536629201</c:v>
                </c:pt>
                <c:pt idx="36">
                  <c:v>1.189049893948104</c:v>
                </c:pt>
                <c:pt idx="37">
                  <c:v>1.1973490329785055</c:v>
                </c:pt>
                <c:pt idx="38">
                  <c:v>1.2041548555910162</c:v>
                </c:pt>
                <c:pt idx="39">
                  <c:v>1.2107756655499831</c:v>
                </c:pt>
                <c:pt idx="40">
                  <c:v>1.2231715133374299</c:v>
                </c:pt>
                <c:pt idx="41">
                  <c:v>1.2333075637137325</c:v>
                </c:pt>
                <c:pt idx="42">
                  <c:v>1.2419833356459915</c:v>
                </c:pt>
              </c:numCache>
            </c:numRef>
          </c:val>
          <c:smooth val="0"/>
          <c:extLst>
            <c:ext xmlns:c16="http://schemas.microsoft.com/office/drawing/2014/chart" uri="{C3380CC4-5D6E-409C-BE32-E72D297353CC}">
              <c16:uniqueId val="{00000012-4FAE-4F57-8640-5C3A391D91BE}"/>
            </c:ext>
          </c:extLst>
        </c:ser>
        <c:ser>
          <c:idx val="7"/>
          <c:order val="7"/>
          <c:spPr>
            <a:ln w="28575" cap="rnd">
              <a:solidFill>
                <a:srgbClr val="007697">
                  <a:lumMod val="60000"/>
                  <a:lumOff val="40000"/>
                </a:srgbClr>
              </a:solidFill>
              <a:prstDash val="dash"/>
              <a:round/>
            </a:ln>
            <a:effectLst/>
          </c:spPr>
          <c:marker>
            <c:symbol val="none"/>
          </c:marker>
          <c:dPt>
            <c:idx val="41"/>
            <c:marker>
              <c:symbol val="none"/>
            </c:marker>
            <c:bubble3D val="0"/>
            <c:spPr>
              <a:ln w="28575" cap="rnd">
                <a:solidFill>
                  <a:srgbClr val="007697"/>
                </a:solidFill>
                <a:prstDash val="dash"/>
                <a:round/>
              </a:ln>
              <a:effectLst/>
            </c:spPr>
            <c:extLst>
              <c:ext xmlns:c16="http://schemas.microsoft.com/office/drawing/2014/chart" uri="{C3380CC4-5D6E-409C-BE32-E72D297353CC}">
                <c16:uniqueId val="{00000000-222A-45C3-A724-68DECEEBF372}"/>
              </c:ext>
            </c:extLst>
          </c:dPt>
          <c:cat>
            <c:strRef>
              <c:f>Sheet4!$D$3:$D$53</c:f>
              <c:strCache>
                <c:ptCount val="51"/>
                <c:pt idx="0">
                  <c:v>Q2-08</c:v>
                </c:pt>
                <c:pt idx="1">
                  <c:v>Q3-08</c:v>
                </c:pt>
                <c:pt idx="2">
                  <c:v>Q4-08</c:v>
                </c:pt>
                <c:pt idx="3">
                  <c:v>Q1-09</c:v>
                </c:pt>
                <c:pt idx="4">
                  <c:v>Q2-09</c:v>
                </c:pt>
                <c:pt idx="5">
                  <c:v>Q3-09</c:v>
                </c:pt>
                <c:pt idx="6">
                  <c:v>Q4-09</c:v>
                </c:pt>
                <c:pt idx="7">
                  <c:v>Q1-10</c:v>
                </c:pt>
                <c:pt idx="8">
                  <c:v>Q2-10</c:v>
                </c:pt>
                <c:pt idx="9">
                  <c:v>Q3-10</c:v>
                </c:pt>
                <c:pt idx="10">
                  <c:v>Q4-10</c:v>
                </c:pt>
                <c:pt idx="11">
                  <c:v>Q1-11</c:v>
                </c:pt>
                <c:pt idx="12">
                  <c:v>Q2-11</c:v>
                </c:pt>
                <c:pt idx="13">
                  <c:v>Q3-11</c:v>
                </c:pt>
                <c:pt idx="14">
                  <c:v>Q4-11</c:v>
                </c:pt>
                <c:pt idx="15">
                  <c:v>Q1-12</c:v>
                </c:pt>
                <c:pt idx="16">
                  <c:v>Q2-12</c:v>
                </c:pt>
                <c:pt idx="17">
                  <c:v>Q3-12</c:v>
                </c:pt>
                <c:pt idx="18">
                  <c:v>Q4-12</c:v>
                </c:pt>
                <c:pt idx="19">
                  <c:v>Q1-13</c:v>
                </c:pt>
                <c:pt idx="20">
                  <c:v>Q2-13</c:v>
                </c:pt>
                <c:pt idx="21">
                  <c:v>Q3-13</c:v>
                </c:pt>
                <c:pt idx="22">
                  <c:v>Q4-13</c:v>
                </c:pt>
                <c:pt idx="23">
                  <c:v>Q1-14</c:v>
                </c:pt>
                <c:pt idx="24">
                  <c:v>Q2-14</c:v>
                </c:pt>
                <c:pt idx="25">
                  <c:v>Q3-14</c:v>
                </c:pt>
                <c:pt idx="26">
                  <c:v>Q4-14</c:v>
                </c:pt>
                <c:pt idx="27">
                  <c:v>Q1-15</c:v>
                </c:pt>
                <c:pt idx="28">
                  <c:v>Q2-15</c:v>
                </c:pt>
                <c:pt idx="29">
                  <c:v>Q3-15</c:v>
                </c:pt>
                <c:pt idx="30">
                  <c:v>Q4-15</c:v>
                </c:pt>
                <c:pt idx="31">
                  <c:v>Q1-16</c:v>
                </c:pt>
                <c:pt idx="32">
                  <c:v>Q2-16</c:v>
                </c:pt>
                <c:pt idx="33">
                  <c:v>Q3-16</c:v>
                </c:pt>
                <c:pt idx="34">
                  <c:v>Q4-16</c:v>
                </c:pt>
                <c:pt idx="35">
                  <c:v>Q1-17</c:v>
                </c:pt>
                <c:pt idx="36">
                  <c:v>Q2-17</c:v>
                </c:pt>
                <c:pt idx="37">
                  <c:v>Q3-17</c:v>
                </c:pt>
                <c:pt idx="38">
                  <c:v>Q4-17</c:v>
                </c:pt>
                <c:pt idx="39">
                  <c:v>Q1-18</c:v>
                </c:pt>
                <c:pt idx="40">
                  <c:v>Q2-18</c:v>
                </c:pt>
                <c:pt idx="41">
                  <c:v>Q3-18</c:v>
                </c:pt>
                <c:pt idx="42">
                  <c:v>Q4-18</c:v>
                </c:pt>
                <c:pt idx="43">
                  <c:v>Q1-19</c:v>
                </c:pt>
                <c:pt idx="44">
                  <c:v>Q2-19</c:v>
                </c:pt>
                <c:pt idx="45">
                  <c:v>Q3-19</c:v>
                </c:pt>
                <c:pt idx="46">
                  <c:v>Q4-19</c:v>
                </c:pt>
                <c:pt idx="47">
                  <c:v>Q1-20</c:v>
                </c:pt>
                <c:pt idx="48">
                  <c:v>Q2-20</c:v>
                </c:pt>
                <c:pt idx="49">
                  <c:v>Q3-20</c:v>
                </c:pt>
                <c:pt idx="50">
                  <c:v>Q4-20</c:v>
                </c:pt>
              </c:strCache>
            </c:strRef>
          </c:cat>
          <c:val>
            <c:numRef>
              <c:f>Sheet4!$L$3:$L$53</c:f>
              <c:numCache>
                <c:formatCode>General</c:formatCode>
                <c:ptCount val="51"/>
                <c:pt idx="42">
                  <c:v>1.2419833356459915</c:v>
                </c:pt>
                <c:pt idx="43">
                  <c:v>1.247359935509875</c:v>
                </c:pt>
                <c:pt idx="44">
                  <c:v>1.2551879530332164</c:v>
                </c:pt>
                <c:pt idx="45">
                  <c:v>1.2622508110822579</c:v>
                </c:pt>
                <c:pt idx="46">
                  <c:v>1.2689918792660282</c:v>
                </c:pt>
                <c:pt idx="47">
                  <c:v>1.2742105576149225</c:v>
                </c:pt>
                <c:pt idx="48">
                  <c:v>1.2798171017767823</c:v>
                </c:pt>
                <c:pt idx="49">
                  <c:v>1.2844358105206122</c:v>
                </c:pt>
                <c:pt idx="50">
                  <c:v>1.2887703926893572</c:v>
                </c:pt>
              </c:numCache>
            </c:numRef>
          </c:val>
          <c:smooth val="0"/>
          <c:extLst>
            <c:ext xmlns:c16="http://schemas.microsoft.com/office/drawing/2014/chart" uri="{C3380CC4-5D6E-409C-BE32-E72D297353CC}">
              <c16:uniqueId val="{00000013-4FAE-4F57-8640-5C3A391D91BE}"/>
            </c:ext>
          </c:extLst>
        </c:ser>
        <c:dLbls>
          <c:showLegendKey val="0"/>
          <c:showVal val="0"/>
          <c:showCatName val="0"/>
          <c:showSerName val="0"/>
          <c:showPercent val="0"/>
          <c:showBubbleSize val="0"/>
        </c:dLbls>
        <c:marker val="1"/>
        <c:smooth val="0"/>
        <c:axId val="1004715992"/>
        <c:axId val="1004703840"/>
      </c:lineChart>
      <c:catAx>
        <c:axId val="1004715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4703840"/>
        <c:crosses val="autoZero"/>
        <c:auto val="1"/>
        <c:lblAlgn val="ctr"/>
        <c:lblOffset val="100"/>
        <c:tickLblSkip val="2"/>
        <c:tickMarkSkip val="1"/>
        <c:noMultiLvlLbl val="0"/>
      </c:catAx>
      <c:valAx>
        <c:axId val="1004703840"/>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4715992"/>
        <c:crosses val="autoZero"/>
        <c:crossBetween val="between"/>
      </c:valAx>
      <c:valAx>
        <c:axId val="2087234680"/>
        <c:scaling>
          <c:orientation val="minMax"/>
          <c:min val="-2"/>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rPr>
                  <a:t>Gross Domestic Product,</a:t>
                </a:r>
                <a:r>
                  <a:rPr lang="en-US" sz="1100" baseline="0" dirty="0">
                    <a:solidFill>
                      <a:schemeClr val="tx1"/>
                    </a:solidFill>
                  </a:rPr>
                  <a:t> % Change Quarterly, SAAR</a:t>
                </a:r>
                <a:endParaRPr lang="en-US" sz="1100" dirty="0">
                  <a:solidFill>
                    <a:schemeClr val="tx1"/>
                  </a:solidFill>
                </a:endParaRPr>
              </a:p>
            </c:rich>
          </c:tx>
          <c:layout>
            <c:manualLayout>
              <c:xMode val="edge"/>
              <c:yMode val="edge"/>
              <c:x val="0.9813039337173598"/>
              <c:y val="0.1588186134541566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87237816"/>
        <c:crosses val="max"/>
        <c:crossBetween val="between"/>
      </c:valAx>
      <c:catAx>
        <c:axId val="2087237816"/>
        <c:scaling>
          <c:orientation val="minMax"/>
        </c:scaling>
        <c:delete val="1"/>
        <c:axPos val="b"/>
        <c:numFmt formatCode="General" sourceLinked="1"/>
        <c:majorTickMark val="out"/>
        <c:minorTickMark val="none"/>
        <c:tickLblPos val="nextTo"/>
        <c:crossAx val="2087234680"/>
        <c:crosses val="autoZero"/>
        <c:auto val="1"/>
        <c:lblAlgn val="ctr"/>
        <c:lblOffset val="100"/>
        <c:noMultiLvlLbl val="0"/>
      </c:catAx>
      <c:spPr>
        <a:noFill/>
        <a:ln>
          <a:noFill/>
        </a:ln>
        <a:effectLst/>
      </c:spPr>
    </c:plotArea>
    <c:legend>
      <c:legendPos val="b"/>
      <c:legendEntry>
        <c:idx val="0"/>
        <c:delete val="1"/>
      </c:legendEntry>
      <c:legendEntry>
        <c:idx val="8"/>
        <c:delete val="1"/>
      </c:legendEntry>
      <c:layout>
        <c:manualLayout>
          <c:xMode val="edge"/>
          <c:yMode val="edge"/>
          <c:x val="1.7000203392442594E-2"/>
          <c:y val="0.97012715943679495"/>
          <c:w val="0.96291071609371826"/>
          <c:h val="2.987284056320487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Total New Car Sales (Millions SAAR)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5.2776223357945594E-2"/>
          <c:y val="9.0722129716711314E-2"/>
          <c:w val="0.90589254343698855"/>
          <c:h val="0.78251467154290633"/>
        </c:manualLayout>
      </c:layout>
      <c:barChart>
        <c:barDir val="col"/>
        <c:grouping val="clustered"/>
        <c:varyColors val="0"/>
        <c:ser>
          <c:idx val="2"/>
          <c:order val="2"/>
          <c:tx>
            <c:strRef>
              <c:f>Sheet5!$J$6</c:f>
              <c:strCache>
                <c:ptCount val="1"/>
              </c:strCache>
            </c:strRef>
          </c:tx>
          <c:spPr>
            <a:solidFill>
              <a:schemeClr val="bg2"/>
            </a:solidFill>
            <a:ln>
              <a:noFill/>
            </a:ln>
            <a:effectLst/>
          </c:spPr>
          <c:invertIfNegative val="0"/>
          <c:cat>
            <c:strRef>
              <c:f>Sheet5!$G$127:$G$476</c:f>
              <c:strCache>
                <c:ptCount val="337"/>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strCache>
            </c:strRef>
          </c:cat>
          <c:val>
            <c:numRef>
              <c:f>Sheet5!$J$127:$J$476</c:f>
              <c:numCache>
                <c:formatCode>0.0000</c:formatCode>
                <c:ptCount val="350"/>
                <c:pt idx="0">
                  <c:v>0</c:v>
                </c:pt>
                <c:pt idx="1">
                  <c:v>0</c:v>
                </c:pt>
                <c:pt idx="2">
                  <c:v>0</c:v>
                </c:pt>
                <c:pt idx="3">
                  <c:v>0</c:v>
                </c:pt>
                <c:pt idx="4">
                  <c:v>0</c:v>
                </c:pt>
                <c:pt idx="5">
                  <c:v>0</c:v>
                </c:pt>
                <c:pt idx="6">
                  <c:v>0</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numCache>
            </c:numRef>
          </c:val>
          <c:extLst>
            <c:ext xmlns:c16="http://schemas.microsoft.com/office/drawing/2014/chart" uri="{C3380CC4-5D6E-409C-BE32-E72D297353CC}">
              <c16:uniqueId val="{00000000-B819-4B52-832F-402958996CE0}"/>
            </c:ext>
          </c:extLst>
        </c:ser>
        <c:dLbls>
          <c:showLegendKey val="0"/>
          <c:showVal val="0"/>
          <c:showCatName val="0"/>
          <c:showSerName val="0"/>
          <c:showPercent val="0"/>
          <c:showBubbleSize val="0"/>
        </c:dLbls>
        <c:gapWidth val="0"/>
        <c:axId val="742511136"/>
        <c:axId val="742512312"/>
      </c:barChart>
      <c:lineChart>
        <c:grouping val="standard"/>
        <c:varyColors val="0"/>
        <c:ser>
          <c:idx val="0"/>
          <c:order val="0"/>
          <c:tx>
            <c:strRef>
              <c:f>Sheet5!$H$6</c:f>
              <c:strCache>
                <c:ptCount val="1"/>
                <c:pt idx="0">
                  <c:v>Total Light Vehicle Retail Sales [Imported+Domestic] (SAAR, Mil. Units)</c:v>
                </c:pt>
              </c:strCache>
            </c:strRef>
          </c:tx>
          <c:spPr>
            <a:ln w="28575" cap="rnd">
              <a:solidFill>
                <a:schemeClr val="accent1"/>
              </a:solidFill>
              <a:round/>
            </a:ln>
            <a:effectLst/>
          </c:spPr>
          <c:marker>
            <c:symbol val="none"/>
          </c:marker>
          <c:cat>
            <c:strRef>
              <c:f>Sheet5!$G$127:$G$476</c:f>
              <c:strCache>
                <c:ptCount val="337"/>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strCache>
            </c:strRef>
          </c:cat>
          <c:val>
            <c:numRef>
              <c:f>Sheet5!$H$127:$H$476</c:f>
              <c:numCache>
                <c:formatCode>0.0000</c:formatCode>
                <c:ptCount val="350"/>
                <c:pt idx="0">
                  <c:v>16.037500000000001</c:v>
                </c:pt>
                <c:pt idx="1">
                  <c:v>14.1015</c:v>
                </c:pt>
                <c:pt idx="2">
                  <c:v>14.2164</c:v>
                </c:pt>
                <c:pt idx="3">
                  <c:v>14.042400000000001</c:v>
                </c:pt>
                <c:pt idx="4">
                  <c:v>13.7156</c:v>
                </c:pt>
                <c:pt idx="5">
                  <c:v>13.917400000000001</c:v>
                </c:pt>
                <c:pt idx="6">
                  <c:v>13.811999999999999</c:v>
                </c:pt>
                <c:pt idx="7">
                  <c:v>13.5846</c:v>
                </c:pt>
                <c:pt idx="8">
                  <c:v>14.0733</c:v>
                </c:pt>
                <c:pt idx="9">
                  <c:v>13.5059</c:v>
                </c:pt>
                <c:pt idx="10">
                  <c:v>12.915800000000001</c:v>
                </c:pt>
                <c:pt idx="11">
                  <c:v>12.772399999999999</c:v>
                </c:pt>
                <c:pt idx="12">
                  <c:v>11.616400000000001</c:v>
                </c:pt>
                <c:pt idx="13">
                  <c:v>12.2148</c:v>
                </c:pt>
                <c:pt idx="14">
                  <c:v>12.652900000000001</c:v>
                </c:pt>
                <c:pt idx="15">
                  <c:v>11.805099999999999</c:v>
                </c:pt>
                <c:pt idx="16">
                  <c:v>12.269600000000001</c:v>
                </c:pt>
                <c:pt idx="17">
                  <c:v>12.561999999999999</c:v>
                </c:pt>
                <c:pt idx="18">
                  <c:v>12.7585</c:v>
                </c:pt>
                <c:pt idx="19">
                  <c:v>12.3339</c:v>
                </c:pt>
                <c:pt idx="20">
                  <c:v>12.9413</c:v>
                </c:pt>
                <c:pt idx="21">
                  <c:v>12.036199999999999</c:v>
                </c:pt>
                <c:pt idx="22">
                  <c:v>12.4247</c:v>
                </c:pt>
                <c:pt idx="23">
                  <c:v>12.4529</c:v>
                </c:pt>
                <c:pt idx="24">
                  <c:v>12.3849</c:v>
                </c:pt>
                <c:pt idx="25">
                  <c:v>12.7187</c:v>
                </c:pt>
                <c:pt idx="26">
                  <c:v>12.6188</c:v>
                </c:pt>
                <c:pt idx="27">
                  <c:v>12.3361</c:v>
                </c:pt>
                <c:pt idx="28">
                  <c:v>12.8819</c:v>
                </c:pt>
                <c:pt idx="29">
                  <c:v>13.3414</c:v>
                </c:pt>
                <c:pt idx="30">
                  <c:v>12.6289</c:v>
                </c:pt>
                <c:pt idx="31">
                  <c:v>12.652200000000001</c:v>
                </c:pt>
                <c:pt idx="32">
                  <c:v>13.141400000000001</c:v>
                </c:pt>
                <c:pt idx="33">
                  <c:v>13.364699999999999</c:v>
                </c:pt>
                <c:pt idx="34">
                  <c:v>12.9924</c:v>
                </c:pt>
                <c:pt idx="35">
                  <c:v>13.5457</c:v>
                </c:pt>
                <c:pt idx="36">
                  <c:v>13.324400000000001</c:v>
                </c:pt>
                <c:pt idx="37">
                  <c:v>12.8</c:v>
                </c:pt>
                <c:pt idx="38">
                  <c:v>13.1225</c:v>
                </c:pt>
                <c:pt idx="39">
                  <c:v>14.216900000000001</c:v>
                </c:pt>
                <c:pt idx="40">
                  <c:v>14.2826</c:v>
                </c:pt>
                <c:pt idx="41">
                  <c:v>13.9817</c:v>
                </c:pt>
                <c:pt idx="42">
                  <c:v>14.1371</c:v>
                </c:pt>
                <c:pt idx="43">
                  <c:v>13.8171</c:v>
                </c:pt>
                <c:pt idx="44">
                  <c:v>13.6655</c:v>
                </c:pt>
                <c:pt idx="45">
                  <c:v>14.4085</c:v>
                </c:pt>
                <c:pt idx="46">
                  <c:v>14.6554</c:v>
                </c:pt>
                <c:pt idx="47">
                  <c:v>14.675000000000001</c:v>
                </c:pt>
                <c:pt idx="48">
                  <c:v>14.634399999999999</c:v>
                </c:pt>
                <c:pt idx="49">
                  <c:v>15.164199999999999</c:v>
                </c:pt>
                <c:pt idx="50">
                  <c:v>15.2066</c:v>
                </c:pt>
                <c:pt idx="51">
                  <c:v>15.635400000000001</c:v>
                </c:pt>
                <c:pt idx="52">
                  <c:v>14.6967</c:v>
                </c:pt>
                <c:pt idx="53">
                  <c:v>14.5862</c:v>
                </c:pt>
                <c:pt idx="54">
                  <c:v>14.534800000000001</c:v>
                </c:pt>
                <c:pt idx="55">
                  <c:v>15.1044</c:v>
                </c:pt>
                <c:pt idx="56">
                  <c:v>15.231199999999999</c:v>
                </c:pt>
                <c:pt idx="57">
                  <c:v>15.390700000000001</c:v>
                </c:pt>
                <c:pt idx="58">
                  <c:v>15.3451</c:v>
                </c:pt>
                <c:pt idx="59">
                  <c:v>15.404299999999999</c:v>
                </c:pt>
                <c:pt idx="60">
                  <c:v>15.2361</c:v>
                </c:pt>
                <c:pt idx="61">
                  <c:v>14.5573</c:v>
                </c:pt>
                <c:pt idx="62">
                  <c:v>14.7592</c:v>
                </c:pt>
                <c:pt idx="63">
                  <c:v>13.865500000000001</c:v>
                </c:pt>
                <c:pt idx="64">
                  <c:v>14.6745</c:v>
                </c:pt>
                <c:pt idx="65">
                  <c:v>15.0829</c:v>
                </c:pt>
                <c:pt idx="66">
                  <c:v>14.4567</c:v>
                </c:pt>
                <c:pt idx="67">
                  <c:v>15.7143</c:v>
                </c:pt>
                <c:pt idx="68">
                  <c:v>14.567399999999999</c:v>
                </c:pt>
                <c:pt idx="69">
                  <c:v>14.697699999999999</c:v>
                </c:pt>
                <c:pt idx="70">
                  <c:v>15.0032</c:v>
                </c:pt>
                <c:pt idx="71">
                  <c:v>15.5503</c:v>
                </c:pt>
                <c:pt idx="72">
                  <c:v>14.6107</c:v>
                </c:pt>
                <c:pt idx="73">
                  <c:v>15.5961</c:v>
                </c:pt>
                <c:pt idx="74">
                  <c:v>15.3809</c:v>
                </c:pt>
                <c:pt idx="75">
                  <c:v>15.323</c:v>
                </c:pt>
                <c:pt idx="76">
                  <c:v>15.4922</c:v>
                </c:pt>
                <c:pt idx="77">
                  <c:v>14.9178</c:v>
                </c:pt>
                <c:pt idx="78">
                  <c:v>14.7264</c:v>
                </c:pt>
                <c:pt idx="79">
                  <c:v>15.163399999999999</c:v>
                </c:pt>
                <c:pt idx="80">
                  <c:v>15.5687</c:v>
                </c:pt>
                <c:pt idx="81">
                  <c:v>15.110900000000001</c:v>
                </c:pt>
                <c:pt idx="82">
                  <c:v>14.898199999999999</c:v>
                </c:pt>
                <c:pt idx="83">
                  <c:v>14.8713</c:v>
                </c:pt>
                <c:pt idx="84">
                  <c:v>15.4377</c:v>
                </c:pt>
                <c:pt idx="85">
                  <c:v>15.077999999999999</c:v>
                </c:pt>
                <c:pt idx="86">
                  <c:v>15.763199999999999</c:v>
                </c:pt>
                <c:pt idx="87">
                  <c:v>14.7371</c:v>
                </c:pt>
                <c:pt idx="88">
                  <c:v>14.6921</c:v>
                </c:pt>
                <c:pt idx="89">
                  <c:v>14.5244</c:v>
                </c:pt>
                <c:pt idx="90">
                  <c:v>15.443</c:v>
                </c:pt>
                <c:pt idx="91">
                  <c:v>15.4458</c:v>
                </c:pt>
                <c:pt idx="92">
                  <c:v>15.0946</c:v>
                </c:pt>
                <c:pt idx="93">
                  <c:v>14.9175</c:v>
                </c:pt>
                <c:pt idx="94">
                  <c:v>15.430899999999999</c:v>
                </c:pt>
                <c:pt idx="95">
                  <c:v>15.396599999999999</c:v>
                </c:pt>
                <c:pt idx="96">
                  <c:v>14.924300000000001</c:v>
                </c:pt>
                <c:pt idx="97">
                  <c:v>14.8766</c:v>
                </c:pt>
                <c:pt idx="98">
                  <c:v>15.3756</c:v>
                </c:pt>
                <c:pt idx="99">
                  <c:v>15.685600000000001</c:v>
                </c:pt>
                <c:pt idx="100">
                  <c:v>16.1325</c:v>
                </c:pt>
                <c:pt idx="101">
                  <c:v>16.6874</c:v>
                </c:pt>
                <c:pt idx="102">
                  <c:v>14.028499999999999</c:v>
                </c:pt>
                <c:pt idx="103">
                  <c:v>14.4405</c:v>
                </c:pt>
                <c:pt idx="104">
                  <c:v>15.673400000000001</c:v>
                </c:pt>
                <c:pt idx="105">
                  <c:v>16.480699999999999</c:v>
                </c:pt>
                <c:pt idx="106">
                  <c:v>15.7552</c:v>
                </c:pt>
                <c:pt idx="107">
                  <c:v>17.017199999999999</c:v>
                </c:pt>
                <c:pt idx="108">
                  <c:v>15.8931</c:v>
                </c:pt>
                <c:pt idx="109">
                  <c:v>16.727799999999998</c:v>
                </c:pt>
                <c:pt idx="110">
                  <c:v>16.469000000000001</c:v>
                </c:pt>
                <c:pt idx="111">
                  <c:v>16.6495</c:v>
                </c:pt>
                <c:pt idx="112">
                  <c:v>17.195799999999998</c:v>
                </c:pt>
                <c:pt idx="113">
                  <c:v>17.062100000000001</c:v>
                </c:pt>
                <c:pt idx="114">
                  <c:v>17.1235</c:v>
                </c:pt>
                <c:pt idx="115">
                  <c:v>17.451899999999998</c:v>
                </c:pt>
                <c:pt idx="116">
                  <c:v>17.244499999999999</c:v>
                </c:pt>
                <c:pt idx="117">
                  <c:v>16.863199999999999</c:v>
                </c:pt>
                <c:pt idx="118">
                  <c:v>17.197900000000001</c:v>
                </c:pt>
                <c:pt idx="119">
                  <c:v>17.493600000000001</c:v>
                </c:pt>
                <c:pt idx="120">
                  <c:v>18.220800000000001</c:v>
                </c:pt>
                <c:pt idx="121">
                  <c:v>18.935700000000001</c:v>
                </c:pt>
                <c:pt idx="122">
                  <c:v>17.934799999999999</c:v>
                </c:pt>
                <c:pt idx="123">
                  <c:v>17.918099999999999</c:v>
                </c:pt>
                <c:pt idx="124">
                  <c:v>17.1815</c:v>
                </c:pt>
                <c:pt idx="125">
                  <c:v>17.1876</c:v>
                </c:pt>
                <c:pt idx="126">
                  <c:v>17.1478</c:v>
                </c:pt>
                <c:pt idx="127">
                  <c:v>17.499300000000002</c:v>
                </c:pt>
                <c:pt idx="128">
                  <c:v>17.909600000000001</c:v>
                </c:pt>
                <c:pt idx="129">
                  <c:v>16.901900000000001</c:v>
                </c:pt>
                <c:pt idx="130">
                  <c:v>16.563400000000001</c:v>
                </c:pt>
                <c:pt idx="131">
                  <c:v>15.357799999999999</c:v>
                </c:pt>
                <c:pt idx="132">
                  <c:v>17.148800000000001</c:v>
                </c:pt>
                <c:pt idx="133">
                  <c:v>17.520399999999999</c:v>
                </c:pt>
                <c:pt idx="134">
                  <c:v>17.12</c:v>
                </c:pt>
                <c:pt idx="135">
                  <c:v>16.649999999999999</c:v>
                </c:pt>
                <c:pt idx="136">
                  <c:v>16.64</c:v>
                </c:pt>
                <c:pt idx="137">
                  <c:v>17.263999999999999</c:v>
                </c:pt>
                <c:pt idx="138">
                  <c:v>16.5</c:v>
                </c:pt>
                <c:pt idx="139">
                  <c:v>16.414000000000001</c:v>
                </c:pt>
                <c:pt idx="140">
                  <c:v>16.181999999999999</c:v>
                </c:pt>
                <c:pt idx="141">
                  <c:v>21.268999999999998</c:v>
                </c:pt>
                <c:pt idx="142">
                  <c:v>17.827999999999999</c:v>
                </c:pt>
                <c:pt idx="143">
                  <c:v>16.54</c:v>
                </c:pt>
                <c:pt idx="144">
                  <c:v>16.053000000000001</c:v>
                </c:pt>
                <c:pt idx="145">
                  <c:v>16.64</c:v>
                </c:pt>
                <c:pt idx="146">
                  <c:v>16.7</c:v>
                </c:pt>
                <c:pt idx="147">
                  <c:v>17.338200000000001</c:v>
                </c:pt>
                <c:pt idx="148">
                  <c:v>15.6661</c:v>
                </c:pt>
                <c:pt idx="149">
                  <c:v>16.3552</c:v>
                </c:pt>
                <c:pt idx="150">
                  <c:v>18.126000000000001</c:v>
                </c:pt>
                <c:pt idx="151">
                  <c:v>18.677</c:v>
                </c:pt>
                <c:pt idx="152">
                  <c:v>16.3264</c:v>
                </c:pt>
                <c:pt idx="153">
                  <c:v>15.4496</c:v>
                </c:pt>
                <c:pt idx="154">
                  <c:v>16.039300000000001</c:v>
                </c:pt>
                <c:pt idx="155">
                  <c:v>18.317699999999999</c:v>
                </c:pt>
                <c:pt idx="156">
                  <c:v>16.178100000000001</c:v>
                </c:pt>
                <c:pt idx="157">
                  <c:v>15.6113</c:v>
                </c:pt>
                <c:pt idx="158">
                  <c:v>16.184699999999999</c:v>
                </c:pt>
                <c:pt idx="159">
                  <c:v>16.412199999999999</c:v>
                </c:pt>
                <c:pt idx="160">
                  <c:v>16.3231</c:v>
                </c:pt>
                <c:pt idx="161">
                  <c:v>16.5091</c:v>
                </c:pt>
                <c:pt idx="162">
                  <c:v>16.863600000000002</c:v>
                </c:pt>
                <c:pt idx="163">
                  <c:v>17.9527</c:v>
                </c:pt>
                <c:pt idx="164">
                  <c:v>16.974799999999998</c:v>
                </c:pt>
                <c:pt idx="165">
                  <c:v>16.137</c:v>
                </c:pt>
                <c:pt idx="166">
                  <c:v>16.950399999999998</c:v>
                </c:pt>
                <c:pt idx="167">
                  <c:v>17.470400000000001</c:v>
                </c:pt>
                <c:pt idx="168">
                  <c:v>16.376100000000001</c:v>
                </c:pt>
                <c:pt idx="169">
                  <c:v>16.512699999999999</c:v>
                </c:pt>
                <c:pt idx="170">
                  <c:v>16.794899999999998</c:v>
                </c:pt>
                <c:pt idx="171">
                  <c:v>16.622499999999999</c:v>
                </c:pt>
                <c:pt idx="172">
                  <c:v>17.714500000000001</c:v>
                </c:pt>
                <c:pt idx="173">
                  <c:v>15.4099</c:v>
                </c:pt>
                <c:pt idx="174">
                  <c:v>17.2377</c:v>
                </c:pt>
                <c:pt idx="175">
                  <c:v>16.718699999999998</c:v>
                </c:pt>
                <c:pt idx="176">
                  <c:v>17.4557</c:v>
                </c:pt>
                <c:pt idx="177">
                  <c:v>16.962</c:v>
                </c:pt>
                <c:pt idx="178">
                  <c:v>16.658000000000001</c:v>
                </c:pt>
                <c:pt idx="179">
                  <c:v>17.942699999999999</c:v>
                </c:pt>
                <c:pt idx="180">
                  <c:v>16.344200000000001</c:v>
                </c:pt>
                <c:pt idx="181">
                  <c:v>16.417000000000002</c:v>
                </c:pt>
                <c:pt idx="182">
                  <c:v>16.880800000000001</c:v>
                </c:pt>
                <c:pt idx="183">
                  <c:v>17.242000000000001</c:v>
                </c:pt>
                <c:pt idx="184">
                  <c:v>16.684699999999999</c:v>
                </c:pt>
                <c:pt idx="185">
                  <c:v>17.859000000000002</c:v>
                </c:pt>
                <c:pt idx="186">
                  <c:v>20.742999999999999</c:v>
                </c:pt>
                <c:pt idx="187">
                  <c:v>16.854600000000001</c:v>
                </c:pt>
                <c:pt idx="188">
                  <c:v>16.5168</c:v>
                </c:pt>
                <c:pt idx="189">
                  <c:v>14.838800000000001</c:v>
                </c:pt>
                <c:pt idx="190">
                  <c:v>16.061199999999999</c:v>
                </c:pt>
                <c:pt idx="191">
                  <c:v>17.110700000000001</c:v>
                </c:pt>
                <c:pt idx="192">
                  <c:v>17.538599999999999</c:v>
                </c:pt>
                <c:pt idx="193">
                  <c:v>16.638200000000001</c:v>
                </c:pt>
                <c:pt idx="194">
                  <c:v>16.597999999999999</c:v>
                </c:pt>
                <c:pt idx="195">
                  <c:v>16.6935</c:v>
                </c:pt>
                <c:pt idx="196">
                  <c:v>16.155000000000001</c:v>
                </c:pt>
                <c:pt idx="197">
                  <c:v>16.1769</c:v>
                </c:pt>
                <c:pt idx="198">
                  <c:v>16.9253</c:v>
                </c:pt>
                <c:pt idx="199">
                  <c:v>16.154199999999999</c:v>
                </c:pt>
                <c:pt idx="200">
                  <c:v>16.597799999999999</c:v>
                </c:pt>
                <c:pt idx="201">
                  <c:v>16.312999999999999</c:v>
                </c:pt>
                <c:pt idx="202">
                  <c:v>16.1325</c:v>
                </c:pt>
                <c:pt idx="203">
                  <c:v>16.6128</c:v>
                </c:pt>
                <c:pt idx="204">
                  <c:v>16.6493</c:v>
                </c:pt>
                <c:pt idx="205">
                  <c:v>16.564499999999999</c:v>
                </c:pt>
                <c:pt idx="206">
                  <c:v>16.290299999999998</c:v>
                </c:pt>
                <c:pt idx="207">
                  <c:v>16.293500000000002</c:v>
                </c:pt>
                <c:pt idx="208">
                  <c:v>16.3339</c:v>
                </c:pt>
                <c:pt idx="209">
                  <c:v>15.6921</c:v>
                </c:pt>
                <c:pt idx="210">
                  <c:v>15.4838</c:v>
                </c:pt>
                <c:pt idx="211">
                  <c:v>16.299600000000002</c:v>
                </c:pt>
                <c:pt idx="212">
                  <c:v>16.1875</c:v>
                </c:pt>
                <c:pt idx="213">
                  <c:v>16.039400000000001</c:v>
                </c:pt>
                <c:pt idx="214">
                  <c:v>16.070900000000002</c:v>
                </c:pt>
                <c:pt idx="215">
                  <c:v>15.9964</c:v>
                </c:pt>
                <c:pt idx="216">
                  <c:v>15.4512</c:v>
                </c:pt>
                <c:pt idx="217">
                  <c:v>15.2296</c:v>
                </c:pt>
                <c:pt idx="218">
                  <c:v>14.853899999999999</c:v>
                </c:pt>
                <c:pt idx="219">
                  <c:v>14.325799999999999</c:v>
                </c:pt>
                <c:pt idx="220">
                  <c:v>14.4085</c:v>
                </c:pt>
                <c:pt idx="221">
                  <c:v>14.117900000000001</c:v>
                </c:pt>
                <c:pt idx="222">
                  <c:v>12.7583</c:v>
                </c:pt>
                <c:pt idx="223">
                  <c:v>13.857699999999999</c:v>
                </c:pt>
                <c:pt idx="224">
                  <c:v>12.7258</c:v>
                </c:pt>
                <c:pt idx="225">
                  <c:v>10.707000000000001</c:v>
                </c:pt>
                <c:pt idx="226">
                  <c:v>10.296900000000001</c:v>
                </c:pt>
                <c:pt idx="227">
                  <c:v>10.1884</c:v>
                </c:pt>
                <c:pt idx="228">
                  <c:v>9.5976999999999997</c:v>
                </c:pt>
                <c:pt idx="229">
                  <c:v>9.0469000000000008</c:v>
                </c:pt>
                <c:pt idx="230">
                  <c:v>9.5765999999999991</c:v>
                </c:pt>
                <c:pt idx="231">
                  <c:v>9.2210999999999999</c:v>
                </c:pt>
                <c:pt idx="232">
                  <c:v>10.013299999999999</c:v>
                </c:pt>
                <c:pt idx="233">
                  <c:v>9.9892000000000003</c:v>
                </c:pt>
                <c:pt idx="234">
                  <c:v>11.390599999999999</c:v>
                </c:pt>
                <c:pt idx="235">
                  <c:v>14.581300000000001</c:v>
                </c:pt>
                <c:pt idx="236">
                  <c:v>9.3757000000000001</c:v>
                </c:pt>
                <c:pt idx="237">
                  <c:v>10.4069</c:v>
                </c:pt>
                <c:pt idx="238">
                  <c:v>10.8575</c:v>
                </c:pt>
                <c:pt idx="239">
                  <c:v>11.116</c:v>
                </c:pt>
                <c:pt idx="240">
                  <c:v>10.6737</c:v>
                </c:pt>
                <c:pt idx="241">
                  <c:v>10.138299999999999</c:v>
                </c:pt>
                <c:pt idx="242">
                  <c:v>11.5724</c:v>
                </c:pt>
                <c:pt idx="243">
                  <c:v>11.261799999999999</c:v>
                </c:pt>
                <c:pt idx="244">
                  <c:v>11.846399999999999</c:v>
                </c:pt>
                <c:pt idx="245">
                  <c:v>11.4221</c:v>
                </c:pt>
                <c:pt idx="246">
                  <c:v>11.737500000000001</c:v>
                </c:pt>
                <c:pt idx="247">
                  <c:v>11.8345</c:v>
                </c:pt>
                <c:pt idx="248">
                  <c:v>11.7441</c:v>
                </c:pt>
                <c:pt idx="249">
                  <c:v>12.2446</c:v>
                </c:pt>
                <c:pt idx="250">
                  <c:v>12.1174</c:v>
                </c:pt>
                <c:pt idx="251">
                  <c:v>12.4504</c:v>
                </c:pt>
                <c:pt idx="252">
                  <c:v>12.567399999999999</c:v>
                </c:pt>
                <c:pt idx="253">
                  <c:v>12.8873</c:v>
                </c:pt>
                <c:pt idx="254">
                  <c:v>12.929500000000001</c:v>
                </c:pt>
                <c:pt idx="255">
                  <c:v>13.1111</c:v>
                </c:pt>
                <c:pt idx="256">
                  <c:v>12.036300000000001</c:v>
                </c:pt>
                <c:pt idx="257">
                  <c:v>11.686</c:v>
                </c:pt>
                <c:pt idx="258">
                  <c:v>12.3851</c:v>
                </c:pt>
                <c:pt idx="259">
                  <c:v>12.3406</c:v>
                </c:pt>
                <c:pt idx="260">
                  <c:v>13.0898</c:v>
                </c:pt>
                <c:pt idx="261">
                  <c:v>13.421900000000001</c:v>
                </c:pt>
                <c:pt idx="262">
                  <c:v>13.3048</c:v>
                </c:pt>
                <c:pt idx="263">
                  <c:v>13.564399999999999</c:v>
                </c:pt>
                <c:pt idx="264">
                  <c:v>14.054399999999999</c:v>
                </c:pt>
                <c:pt idx="265">
                  <c:v>14.6478</c:v>
                </c:pt>
                <c:pt idx="266">
                  <c:v>14.2563</c:v>
                </c:pt>
                <c:pt idx="267">
                  <c:v>14.5061</c:v>
                </c:pt>
                <c:pt idx="268">
                  <c:v>14.102399999999999</c:v>
                </c:pt>
                <c:pt idx="269">
                  <c:v>14.1721</c:v>
                </c:pt>
                <c:pt idx="270">
                  <c:v>14.157299999999999</c:v>
                </c:pt>
                <c:pt idx="271">
                  <c:v>14.2056</c:v>
                </c:pt>
                <c:pt idx="272">
                  <c:v>14.8748</c:v>
                </c:pt>
                <c:pt idx="273">
                  <c:v>14.5441</c:v>
                </c:pt>
                <c:pt idx="274">
                  <c:v>15.1347</c:v>
                </c:pt>
                <c:pt idx="275">
                  <c:v>15.2714</c:v>
                </c:pt>
                <c:pt idx="276">
                  <c:v>15.4186</c:v>
                </c:pt>
                <c:pt idx="277">
                  <c:v>15.568199999999999</c:v>
                </c:pt>
                <c:pt idx="278">
                  <c:v>15.389699999999999</c:v>
                </c:pt>
                <c:pt idx="279">
                  <c:v>15.425700000000001</c:v>
                </c:pt>
                <c:pt idx="280">
                  <c:v>15.438599999999999</c:v>
                </c:pt>
                <c:pt idx="281">
                  <c:v>15.719900000000001</c:v>
                </c:pt>
                <c:pt idx="282">
                  <c:v>15.767099999999999</c:v>
                </c:pt>
                <c:pt idx="283">
                  <c:v>15.751899999999999</c:v>
                </c:pt>
                <c:pt idx="284">
                  <c:v>15.467599999999999</c:v>
                </c:pt>
                <c:pt idx="285">
                  <c:v>15.4663</c:v>
                </c:pt>
                <c:pt idx="286">
                  <c:v>16.211500000000001</c:v>
                </c:pt>
                <c:pt idx="287">
                  <c:v>15.5007</c:v>
                </c:pt>
                <c:pt idx="288">
                  <c:v>15.3062</c:v>
                </c:pt>
                <c:pt idx="289">
                  <c:v>15.5845</c:v>
                </c:pt>
                <c:pt idx="290">
                  <c:v>16.860700000000001</c:v>
                </c:pt>
                <c:pt idx="291">
                  <c:v>16.465499999999999</c:v>
                </c:pt>
                <c:pt idx="292">
                  <c:v>16.657</c:v>
                </c:pt>
                <c:pt idx="293">
                  <c:v>16.993500000000001</c:v>
                </c:pt>
                <c:pt idx="294">
                  <c:v>16.5059</c:v>
                </c:pt>
                <c:pt idx="295">
                  <c:v>17.3932</c:v>
                </c:pt>
                <c:pt idx="296">
                  <c:v>16.370200000000001</c:v>
                </c:pt>
                <c:pt idx="297">
                  <c:v>16.361699999999999</c:v>
                </c:pt>
                <c:pt idx="298">
                  <c:v>16.898</c:v>
                </c:pt>
                <c:pt idx="299">
                  <c:v>16.844100000000001</c:v>
                </c:pt>
                <c:pt idx="300">
                  <c:v>16.741199999999999</c:v>
                </c:pt>
                <c:pt idx="301">
                  <c:v>16.4725</c:v>
                </c:pt>
                <c:pt idx="302">
                  <c:v>17.5549</c:v>
                </c:pt>
                <c:pt idx="303">
                  <c:v>16.9741</c:v>
                </c:pt>
                <c:pt idx="304">
                  <c:v>17.750499999999999</c:v>
                </c:pt>
                <c:pt idx="305">
                  <c:v>17.348800000000001</c:v>
                </c:pt>
                <c:pt idx="306">
                  <c:v>17.578499999999998</c:v>
                </c:pt>
                <c:pt idx="307">
                  <c:v>17.8522</c:v>
                </c:pt>
                <c:pt idx="308">
                  <c:v>18.049199999999999</c:v>
                </c:pt>
                <c:pt idx="309">
                  <c:v>18.030999999999999</c:v>
                </c:pt>
                <c:pt idx="310">
                  <c:v>18.078399999999998</c:v>
                </c:pt>
                <c:pt idx="311">
                  <c:v>17.303799999999999</c:v>
                </c:pt>
                <c:pt idx="312">
                  <c:v>17.763300000000001</c:v>
                </c:pt>
                <c:pt idx="313">
                  <c:v>17.604299999999999</c:v>
                </c:pt>
                <c:pt idx="314">
                  <c:v>16.858699999999999</c:v>
                </c:pt>
                <c:pt idx="315">
                  <c:v>17.552700000000002</c:v>
                </c:pt>
                <c:pt idx="316">
                  <c:v>17.283899999999999</c:v>
                </c:pt>
                <c:pt idx="317">
                  <c:v>17.0307</c:v>
                </c:pt>
                <c:pt idx="318">
                  <c:v>17.824999999999999</c:v>
                </c:pt>
                <c:pt idx="319">
                  <c:v>17.221</c:v>
                </c:pt>
                <c:pt idx="320">
                  <c:v>17.7211</c:v>
                </c:pt>
                <c:pt idx="321">
                  <c:v>17.870699999999999</c:v>
                </c:pt>
                <c:pt idx="322">
                  <c:v>17.707100000000001</c:v>
                </c:pt>
                <c:pt idx="323">
                  <c:v>18.1554</c:v>
                </c:pt>
                <c:pt idx="324">
                  <c:v>17.4361</c:v>
                </c:pt>
                <c:pt idx="325">
                  <c:v>17.452400000000001</c:v>
                </c:pt>
                <c:pt idx="326">
                  <c:v>16.824300000000001</c:v>
                </c:pt>
                <c:pt idx="327">
                  <c:v>17.043399999999998</c:v>
                </c:pt>
                <c:pt idx="328">
                  <c:v>16.791799999999999</c:v>
                </c:pt>
                <c:pt idx="329">
                  <c:v>16.700099999999999</c:v>
                </c:pt>
                <c:pt idx="330">
                  <c:v>16.779800000000002</c:v>
                </c:pt>
                <c:pt idx="331">
                  <c:v>16.578600000000002</c:v>
                </c:pt>
                <c:pt idx="332">
                  <c:v>18.163499999999999</c:v>
                </c:pt>
                <c:pt idx="333">
                  <c:v>17.958300000000001</c:v>
                </c:pt>
                <c:pt idx="334">
                  <c:v>17.6358</c:v>
                </c:pt>
                <c:pt idx="335">
                  <c:v>17.433199999999999</c:v>
                </c:pt>
                <c:pt idx="336">
                  <c:v>17.188400000000001</c:v>
                </c:pt>
                <c:pt idx="337">
                  <c:v>17.008600000000001</c:v>
                </c:pt>
                <c:pt idx="338">
                  <c:v>17.2804</c:v>
                </c:pt>
                <c:pt idx="339">
                  <c:v>17.133600000000001</c:v>
                </c:pt>
                <c:pt idx="340">
                  <c:v>17.193300000000001</c:v>
                </c:pt>
                <c:pt idx="341">
                  <c:v>17.235299999999999</c:v>
                </c:pt>
                <c:pt idx="342">
                  <c:v>16.7683</c:v>
                </c:pt>
                <c:pt idx="343">
                  <c:v>16.717300000000002</c:v>
                </c:pt>
                <c:pt idx="344">
                  <c:v>17.440000000000001</c:v>
                </c:pt>
                <c:pt idx="345">
                  <c:v>17.53</c:v>
                </c:pt>
                <c:pt idx="346">
                  <c:v>17.489999999999998</c:v>
                </c:pt>
                <c:pt idx="347">
                  <c:v>17.55</c:v>
                </c:pt>
                <c:pt idx="348">
                  <c:v>16.7</c:v>
                </c:pt>
                <c:pt idx="349">
                  <c:v>16.57</c:v>
                </c:pt>
              </c:numCache>
            </c:numRef>
          </c:val>
          <c:smooth val="0"/>
          <c:extLst>
            <c:ext xmlns:c16="http://schemas.microsoft.com/office/drawing/2014/chart" uri="{C3380CC4-5D6E-409C-BE32-E72D297353CC}">
              <c16:uniqueId val="{00000001-B819-4B52-832F-402958996CE0}"/>
            </c:ext>
          </c:extLst>
        </c:ser>
        <c:dLbls>
          <c:showLegendKey val="0"/>
          <c:showVal val="0"/>
          <c:showCatName val="0"/>
          <c:showSerName val="0"/>
          <c:showPercent val="0"/>
          <c:showBubbleSize val="0"/>
        </c:dLbls>
        <c:marker val="1"/>
        <c:smooth val="0"/>
        <c:axId val="740517176"/>
        <c:axId val="740512472"/>
        <c:extLst>
          <c:ext xmlns:c15="http://schemas.microsoft.com/office/drawing/2012/chart" uri="{02D57815-91ED-43cb-92C2-25804820EDAC}">
            <c15:filteredLineSeries>
              <c15:ser>
                <c:idx val="1"/>
                <c:order val="1"/>
                <c:tx>
                  <c:strRef>
                    <c:extLst>
                      <c:ext uri="{02D57815-91ED-43cb-92C2-25804820EDAC}">
                        <c15:formulaRef>
                          <c15:sqref>Sheet5!$I$6</c15:sqref>
                        </c15:formulaRef>
                      </c:ext>
                    </c:extLst>
                    <c:strCache>
                      <c:ptCount val="1"/>
                      <c:pt idx="0">
                        <c:v>Mfrs' Shipments: Nondefense Capital Goods ex Aircraft (SA, Mil.$)</c:v>
                      </c:pt>
                    </c:strCache>
                  </c:strRef>
                </c:tx>
                <c:spPr>
                  <a:ln w="28575" cap="rnd">
                    <a:solidFill>
                      <a:schemeClr val="accent2"/>
                    </a:solidFill>
                    <a:round/>
                  </a:ln>
                  <a:effectLst/>
                </c:spPr>
                <c:marker>
                  <c:symbol val="none"/>
                </c:marker>
                <c:cat>
                  <c:strRef>
                    <c:extLst>
                      <c:ext uri="{02D57815-91ED-43cb-92C2-25804820EDAC}">
                        <c15:formulaRef>
                          <c15:sqref>Sheet5!$G$127:$G$476</c15:sqref>
                        </c15:formulaRef>
                      </c:ext>
                    </c:extLst>
                    <c:strCache>
                      <c:ptCount val="337"/>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strCache>
                  </c:strRef>
                </c:cat>
                <c:val>
                  <c:numRef>
                    <c:extLst>
                      <c:ext uri="{02D57815-91ED-43cb-92C2-25804820EDAC}">
                        <c15:formulaRef>
                          <c15:sqref>Sheet5!$I$127:$I$476</c15:sqref>
                        </c15:formulaRef>
                      </c:ext>
                    </c:extLst>
                    <c:numCache>
                      <c:formatCode>0.0000</c:formatCode>
                      <c:ptCount val="3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35110</c:v>
                      </c:pt>
                      <c:pt idx="25">
                        <c:v>33899</c:v>
                      </c:pt>
                      <c:pt idx="26">
                        <c:v>35629</c:v>
                      </c:pt>
                      <c:pt idx="27">
                        <c:v>36044</c:v>
                      </c:pt>
                      <c:pt idx="28">
                        <c:v>35942</c:v>
                      </c:pt>
                      <c:pt idx="29">
                        <c:v>36349</c:v>
                      </c:pt>
                      <c:pt idx="30">
                        <c:v>36850</c:v>
                      </c:pt>
                      <c:pt idx="31">
                        <c:v>36373</c:v>
                      </c:pt>
                      <c:pt idx="32">
                        <c:v>37262</c:v>
                      </c:pt>
                      <c:pt idx="33">
                        <c:v>36576</c:v>
                      </c:pt>
                      <c:pt idx="34">
                        <c:v>36647</c:v>
                      </c:pt>
                      <c:pt idx="35">
                        <c:v>38225</c:v>
                      </c:pt>
                      <c:pt idx="36">
                        <c:v>37790</c:v>
                      </c:pt>
                      <c:pt idx="37">
                        <c:v>37158</c:v>
                      </c:pt>
                      <c:pt idx="38">
                        <c:v>37713</c:v>
                      </c:pt>
                      <c:pt idx="39">
                        <c:v>37231</c:v>
                      </c:pt>
                      <c:pt idx="40">
                        <c:v>37869</c:v>
                      </c:pt>
                      <c:pt idx="41">
                        <c:v>38235</c:v>
                      </c:pt>
                      <c:pt idx="42">
                        <c:v>38318</c:v>
                      </c:pt>
                      <c:pt idx="43">
                        <c:v>38394</c:v>
                      </c:pt>
                      <c:pt idx="44">
                        <c:v>39656</c:v>
                      </c:pt>
                      <c:pt idx="45">
                        <c:v>39814</c:v>
                      </c:pt>
                      <c:pt idx="46">
                        <c:v>40070</c:v>
                      </c:pt>
                      <c:pt idx="47">
                        <c:v>41523</c:v>
                      </c:pt>
                      <c:pt idx="48">
                        <c:v>40254</c:v>
                      </c:pt>
                      <c:pt idx="49">
                        <c:v>41273</c:v>
                      </c:pt>
                      <c:pt idx="50">
                        <c:v>40601</c:v>
                      </c:pt>
                      <c:pt idx="51">
                        <c:v>41814</c:v>
                      </c:pt>
                      <c:pt idx="52">
                        <c:v>42432</c:v>
                      </c:pt>
                      <c:pt idx="53">
                        <c:v>42693</c:v>
                      </c:pt>
                      <c:pt idx="54">
                        <c:v>42885</c:v>
                      </c:pt>
                      <c:pt idx="55">
                        <c:v>43076</c:v>
                      </c:pt>
                      <c:pt idx="56">
                        <c:v>43322</c:v>
                      </c:pt>
                      <c:pt idx="57">
                        <c:v>43646</c:v>
                      </c:pt>
                      <c:pt idx="58">
                        <c:v>44846</c:v>
                      </c:pt>
                      <c:pt idx="59">
                        <c:v>45860</c:v>
                      </c:pt>
                      <c:pt idx="60">
                        <c:v>45244</c:v>
                      </c:pt>
                      <c:pt idx="61">
                        <c:v>45939</c:v>
                      </c:pt>
                      <c:pt idx="62">
                        <c:v>45318</c:v>
                      </c:pt>
                      <c:pt idx="63">
                        <c:v>46461</c:v>
                      </c:pt>
                      <c:pt idx="64">
                        <c:v>46614</c:v>
                      </c:pt>
                      <c:pt idx="65">
                        <c:v>47124</c:v>
                      </c:pt>
                      <c:pt idx="66">
                        <c:v>45905</c:v>
                      </c:pt>
                      <c:pt idx="67">
                        <c:v>47284</c:v>
                      </c:pt>
                      <c:pt idx="68">
                        <c:v>48057</c:v>
                      </c:pt>
                      <c:pt idx="69">
                        <c:v>47758</c:v>
                      </c:pt>
                      <c:pt idx="70">
                        <c:v>48739</c:v>
                      </c:pt>
                      <c:pt idx="71">
                        <c:v>51286</c:v>
                      </c:pt>
                      <c:pt idx="72">
                        <c:v>47338</c:v>
                      </c:pt>
                      <c:pt idx="73">
                        <c:v>47837</c:v>
                      </c:pt>
                      <c:pt idx="74">
                        <c:v>50325</c:v>
                      </c:pt>
                      <c:pt idx="75">
                        <c:v>48614</c:v>
                      </c:pt>
                      <c:pt idx="76">
                        <c:v>49805</c:v>
                      </c:pt>
                      <c:pt idx="77">
                        <c:v>51589</c:v>
                      </c:pt>
                      <c:pt idx="78">
                        <c:v>49208</c:v>
                      </c:pt>
                      <c:pt idx="79">
                        <c:v>50278</c:v>
                      </c:pt>
                      <c:pt idx="80">
                        <c:v>51324</c:v>
                      </c:pt>
                      <c:pt idx="81">
                        <c:v>50663</c:v>
                      </c:pt>
                      <c:pt idx="82">
                        <c:v>52150</c:v>
                      </c:pt>
                      <c:pt idx="83">
                        <c:v>53292</c:v>
                      </c:pt>
                      <c:pt idx="84">
                        <c:v>50928</c:v>
                      </c:pt>
                      <c:pt idx="85">
                        <c:v>53129</c:v>
                      </c:pt>
                      <c:pt idx="86">
                        <c:v>53688</c:v>
                      </c:pt>
                      <c:pt idx="87">
                        <c:v>54482</c:v>
                      </c:pt>
                      <c:pt idx="88">
                        <c:v>54054</c:v>
                      </c:pt>
                      <c:pt idx="89">
                        <c:v>55945</c:v>
                      </c:pt>
                      <c:pt idx="90">
                        <c:v>56487</c:v>
                      </c:pt>
                      <c:pt idx="91">
                        <c:v>56866</c:v>
                      </c:pt>
                      <c:pt idx="92">
                        <c:v>57040</c:v>
                      </c:pt>
                      <c:pt idx="93">
                        <c:v>57235</c:v>
                      </c:pt>
                      <c:pt idx="94">
                        <c:v>57151</c:v>
                      </c:pt>
                      <c:pt idx="95">
                        <c:v>57867</c:v>
                      </c:pt>
                      <c:pt idx="96">
                        <c:v>56289</c:v>
                      </c:pt>
                      <c:pt idx="97">
                        <c:v>58384</c:v>
                      </c:pt>
                      <c:pt idx="98">
                        <c:v>59052</c:v>
                      </c:pt>
                      <c:pt idx="99">
                        <c:v>57168</c:v>
                      </c:pt>
                      <c:pt idx="100">
                        <c:v>57823</c:v>
                      </c:pt>
                      <c:pt idx="101">
                        <c:v>58851</c:v>
                      </c:pt>
                      <c:pt idx="102">
                        <c:v>56990</c:v>
                      </c:pt>
                      <c:pt idx="103">
                        <c:v>56694</c:v>
                      </c:pt>
                      <c:pt idx="104">
                        <c:v>58667</c:v>
                      </c:pt>
                      <c:pt idx="105">
                        <c:v>57813</c:v>
                      </c:pt>
                      <c:pt idx="106">
                        <c:v>58316</c:v>
                      </c:pt>
                      <c:pt idx="107">
                        <c:v>58845</c:v>
                      </c:pt>
                      <c:pt idx="108">
                        <c:v>57455</c:v>
                      </c:pt>
                      <c:pt idx="109">
                        <c:v>58340</c:v>
                      </c:pt>
                      <c:pt idx="110">
                        <c:v>58220</c:v>
                      </c:pt>
                      <c:pt idx="111">
                        <c:v>58317</c:v>
                      </c:pt>
                      <c:pt idx="112">
                        <c:v>59499</c:v>
                      </c:pt>
                      <c:pt idx="113">
                        <c:v>60282</c:v>
                      </c:pt>
                      <c:pt idx="114">
                        <c:v>60631</c:v>
                      </c:pt>
                      <c:pt idx="115">
                        <c:v>60227</c:v>
                      </c:pt>
                      <c:pt idx="116">
                        <c:v>60381</c:v>
                      </c:pt>
                      <c:pt idx="117">
                        <c:v>60862</c:v>
                      </c:pt>
                      <c:pt idx="118">
                        <c:v>59624</c:v>
                      </c:pt>
                      <c:pt idx="119">
                        <c:v>59869</c:v>
                      </c:pt>
                      <c:pt idx="120">
                        <c:v>61639</c:v>
                      </c:pt>
                      <c:pt idx="121">
                        <c:v>59400</c:v>
                      </c:pt>
                      <c:pt idx="122">
                        <c:v>62492</c:v>
                      </c:pt>
                      <c:pt idx="123">
                        <c:v>63722</c:v>
                      </c:pt>
                      <c:pt idx="124">
                        <c:v>62759</c:v>
                      </c:pt>
                      <c:pt idx="125">
                        <c:v>63186</c:v>
                      </c:pt>
                      <c:pt idx="126">
                        <c:v>63118</c:v>
                      </c:pt>
                      <c:pt idx="127">
                        <c:v>63336</c:v>
                      </c:pt>
                      <c:pt idx="128">
                        <c:v>64978</c:v>
                      </c:pt>
                      <c:pt idx="129">
                        <c:v>63700</c:v>
                      </c:pt>
                      <c:pt idx="130">
                        <c:v>63471</c:v>
                      </c:pt>
                      <c:pt idx="131">
                        <c:v>64383</c:v>
                      </c:pt>
                      <c:pt idx="132">
                        <c:v>62204</c:v>
                      </c:pt>
                      <c:pt idx="133">
                        <c:v>62060</c:v>
                      </c:pt>
                      <c:pt idx="134">
                        <c:v>61328</c:v>
                      </c:pt>
                      <c:pt idx="135">
                        <c:v>58061</c:v>
                      </c:pt>
                      <c:pt idx="136">
                        <c:v>57809</c:v>
                      </c:pt>
                      <c:pt idx="137">
                        <c:v>57270</c:v>
                      </c:pt>
                      <c:pt idx="138">
                        <c:v>55370</c:v>
                      </c:pt>
                      <c:pt idx="139">
                        <c:v>55259</c:v>
                      </c:pt>
                      <c:pt idx="140">
                        <c:v>53660</c:v>
                      </c:pt>
                      <c:pt idx="141">
                        <c:v>52775</c:v>
                      </c:pt>
                      <c:pt idx="142">
                        <c:v>51410</c:v>
                      </c:pt>
                      <c:pt idx="143">
                        <c:v>52221</c:v>
                      </c:pt>
                      <c:pt idx="144">
                        <c:v>50229</c:v>
                      </c:pt>
                      <c:pt idx="145">
                        <c:v>51335</c:v>
                      </c:pt>
                      <c:pt idx="146">
                        <c:v>51456</c:v>
                      </c:pt>
                      <c:pt idx="147">
                        <c:v>50640</c:v>
                      </c:pt>
                      <c:pt idx="148">
                        <c:v>51847</c:v>
                      </c:pt>
                      <c:pt idx="149">
                        <c:v>51722</c:v>
                      </c:pt>
                      <c:pt idx="150">
                        <c:v>50634</c:v>
                      </c:pt>
                      <c:pt idx="151">
                        <c:v>51822</c:v>
                      </c:pt>
                      <c:pt idx="152">
                        <c:v>51096</c:v>
                      </c:pt>
                      <c:pt idx="153">
                        <c:v>50121</c:v>
                      </c:pt>
                      <c:pt idx="154">
                        <c:v>50731</c:v>
                      </c:pt>
                      <c:pt idx="155">
                        <c:v>49516</c:v>
                      </c:pt>
                      <c:pt idx="156">
                        <c:v>49174</c:v>
                      </c:pt>
                      <c:pt idx="157">
                        <c:v>49121</c:v>
                      </c:pt>
                      <c:pt idx="158">
                        <c:v>50081</c:v>
                      </c:pt>
                      <c:pt idx="159">
                        <c:v>49013</c:v>
                      </c:pt>
                      <c:pt idx="160">
                        <c:v>49683</c:v>
                      </c:pt>
                      <c:pt idx="161">
                        <c:v>50024</c:v>
                      </c:pt>
                      <c:pt idx="162">
                        <c:v>50023</c:v>
                      </c:pt>
                      <c:pt idx="163">
                        <c:v>49520</c:v>
                      </c:pt>
                      <c:pt idx="164">
                        <c:v>51077</c:v>
                      </c:pt>
                      <c:pt idx="165">
                        <c:v>50607</c:v>
                      </c:pt>
                      <c:pt idx="166">
                        <c:v>50998</c:v>
                      </c:pt>
                      <c:pt idx="167">
                        <c:v>51151</c:v>
                      </c:pt>
                      <c:pt idx="168">
                        <c:v>50269</c:v>
                      </c:pt>
                      <c:pt idx="169">
                        <c:v>49703</c:v>
                      </c:pt>
                      <c:pt idx="170">
                        <c:v>51957</c:v>
                      </c:pt>
                      <c:pt idx="171">
                        <c:v>51369</c:v>
                      </c:pt>
                      <c:pt idx="172">
                        <c:v>50967</c:v>
                      </c:pt>
                      <c:pt idx="173">
                        <c:v>52455</c:v>
                      </c:pt>
                      <c:pt idx="174">
                        <c:v>52510</c:v>
                      </c:pt>
                      <c:pt idx="175">
                        <c:v>52699</c:v>
                      </c:pt>
                      <c:pt idx="176">
                        <c:v>53293</c:v>
                      </c:pt>
                      <c:pt idx="177">
                        <c:v>53998</c:v>
                      </c:pt>
                      <c:pt idx="178">
                        <c:v>53032</c:v>
                      </c:pt>
                      <c:pt idx="179">
                        <c:v>54633</c:v>
                      </c:pt>
                      <c:pt idx="180">
                        <c:v>56577</c:v>
                      </c:pt>
                      <c:pt idx="181">
                        <c:v>56000</c:v>
                      </c:pt>
                      <c:pt idx="182">
                        <c:v>55749</c:v>
                      </c:pt>
                      <c:pt idx="183">
                        <c:v>56274</c:v>
                      </c:pt>
                      <c:pt idx="184">
                        <c:v>56702</c:v>
                      </c:pt>
                      <c:pt idx="185">
                        <c:v>56934</c:v>
                      </c:pt>
                      <c:pt idx="186">
                        <c:v>56426</c:v>
                      </c:pt>
                      <c:pt idx="187">
                        <c:v>57471</c:v>
                      </c:pt>
                      <c:pt idx="188">
                        <c:v>57763</c:v>
                      </c:pt>
                      <c:pt idx="189">
                        <c:v>58273</c:v>
                      </c:pt>
                      <c:pt idx="190">
                        <c:v>58967</c:v>
                      </c:pt>
                      <c:pt idx="191">
                        <c:v>59835</c:v>
                      </c:pt>
                      <c:pt idx="192">
                        <c:v>60086</c:v>
                      </c:pt>
                      <c:pt idx="193">
                        <c:v>60932</c:v>
                      </c:pt>
                      <c:pt idx="194">
                        <c:v>62028</c:v>
                      </c:pt>
                      <c:pt idx="195">
                        <c:v>61627</c:v>
                      </c:pt>
                      <c:pt idx="196">
                        <c:v>62109</c:v>
                      </c:pt>
                      <c:pt idx="197">
                        <c:v>61917</c:v>
                      </c:pt>
                      <c:pt idx="198">
                        <c:v>61605</c:v>
                      </c:pt>
                      <c:pt idx="199">
                        <c:v>63084</c:v>
                      </c:pt>
                      <c:pt idx="200">
                        <c:v>62536</c:v>
                      </c:pt>
                      <c:pt idx="201">
                        <c:v>62201</c:v>
                      </c:pt>
                      <c:pt idx="202">
                        <c:v>63203</c:v>
                      </c:pt>
                      <c:pt idx="203">
                        <c:v>63386</c:v>
                      </c:pt>
                      <c:pt idx="204">
                        <c:v>61022</c:v>
                      </c:pt>
                      <c:pt idx="205">
                        <c:v>63029</c:v>
                      </c:pt>
                      <c:pt idx="206">
                        <c:v>63917</c:v>
                      </c:pt>
                      <c:pt idx="207">
                        <c:v>63697</c:v>
                      </c:pt>
                      <c:pt idx="208">
                        <c:v>64010</c:v>
                      </c:pt>
                      <c:pt idx="209">
                        <c:v>64466</c:v>
                      </c:pt>
                      <c:pt idx="210">
                        <c:v>62429</c:v>
                      </c:pt>
                      <c:pt idx="211">
                        <c:v>64833</c:v>
                      </c:pt>
                      <c:pt idx="212">
                        <c:v>66128</c:v>
                      </c:pt>
                      <c:pt idx="213">
                        <c:v>64700</c:v>
                      </c:pt>
                      <c:pt idx="214">
                        <c:v>64425</c:v>
                      </c:pt>
                      <c:pt idx="215">
                        <c:v>65361</c:v>
                      </c:pt>
                      <c:pt idx="216">
                        <c:v>65324</c:v>
                      </c:pt>
                      <c:pt idx="217">
                        <c:v>64441</c:v>
                      </c:pt>
                      <c:pt idx="218">
                        <c:v>65086</c:v>
                      </c:pt>
                      <c:pt idx="219">
                        <c:v>66058</c:v>
                      </c:pt>
                      <c:pt idx="220">
                        <c:v>65838</c:v>
                      </c:pt>
                      <c:pt idx="221">
                        <c:v>65814</c:v>
                      </c:pt>
                      <c:pt idx="222">
                        <c:v>64978</c:v>
                      </c:pt>
                      <c:pt idx="223">
                        <c:v>64400</c:v>
                      </c:pt>
                      <c:pt idx="224">
                        <c:v>65708</c:v>
                      </c:pt>
                      <c:pt idx="225">
                        <c:v>62414</c:v>
                      </c:pt>
                      <c:pt idx="226">
                        <c:v>61726</c:v>
                      </c:pt>
                      <c:pt idx="227">
                        <c:v>61405</c:v>
                      </c:pt>
                      <c:pt idx="228">
                        <c:v>56027</c:v>
                      </c:pt>
                      <c:pt idx="229">
                        <c:v>56181</c:v>
                      </c:pt>
                      <c:pt idx="230">
                        <c:v>54631</c:v>
                      </c:pt>
                      <c:pt idx="231">
                        <c:v>52215</c:v>
                      </c:pt>
                      <c:pt idx="232">
                        <c:v>52071</c:v>
                      </c:pt>
                      <c:pt idx="233">
                        <c:v>52900</c:v>
                      </c:pt>
                      <c:pt idx="234">
                        <c:v>53069</c:v>
                      </c:pt>
                      <c:pt idx="235">
                        <c:v>52106</c:v>
                      </c:pt>
                      <c:pt idx="236">
                        <c:v>53004</c:v>
                      </c:pt>
                      <c:pt idx="237">
                        <c:v>53050</c:v>
                      </c:pt>
                      <c:pt idx="238">
                        <c:v>53378</c:v>
                      </c:pt>
                      <c:pt idx="239">
                        <c:v>54343</c:v>
                      </c:pt>
                      <c:pt idx="240">
                        <c:v>53818</c:v>
                      </c:pt>
                      <c:pt idx="241">
                        <c:v>54328</c:v>
                      </c:pt>
                      <c:pt idx="242">
                        <c:v>55435</c:v>
                      </c:pt>
                      <c:pt idx="243">
                        <c:v>55206</c:v>
                      </c:pt>
                      <c:pt idx="244">
                        <c:v>55641</c:v>
                      </c:pt>
                      <c:pt idx="245">
                        <c:v>56370</c:v>
                      </c:pt>
                      <c:pt idx="246">
                        <c:v>56218</c:v>
                      </c:pt>
                      <c:pt idx="247">
                        <c:v>56565</c:v>
                      </c:pt>
                      <c:pt idx="248">
                        <c:v>57500</c:v>
                      </c:pt>
                      <c:pt idx="249">
                        <c:v>57302</c:v>
                      </c:pt>
                      <c:pt idx="250">
                        <c:v>57654</c:v>
                      </c:pt>
                      <c:pt idx="251">
                        <c:v>58985</c:v>
                      </c:pt>
                      <c:pt idx="252">
                        <c:v>58851</c:v>
                      </c:pt>
                      <c:pt idx="253">
                        <c:v>57770</c:v>
                      </c:pt>
                      <c:pt idx="254">
                        <c:v>59969</c:v>
                      </c:pt>
                      <c:pt idx="255">
                        <c:v>60088</c:v>
                      </c:pt>
                      <c:pt idx="256">
                        <c:v>60462</c:v>
                      </c:pt>
                      <c:pt idx="257">
                        <c:v>61385</c:v>
                      </c:pt>
                      <c:pt idx="258">
                        <c:v>61943</c:v>
                      </c:pt>
                      <c:pt idx="259">
                        <c:v>64335</c:v>
                      </c:pt>
                      <c:pt idx="260">
                        <c:v>63869</c:v>
                      </c:pt>
                      <c:pt idx="261">
                        <c:v>63603</c:v>
                      </c:pt>
                      <c:pt idx="262">
                        <c:v>63685</c:v>
                      </c:pt>
                      <c:pt idx="263">
                        <c:v>65952</c:v>
                      </c:pt>
                      <c:pt idx="264">
                        <c:v>64814</c:v>
                      </c:pt>
                      <c:pt idx="265">
                        <c:v>66049</c:v>
                      </c:pt>
                      <c:pt idx="266">
                        <c:v>67972</c:v>
                      </c:pt>
                      <c:pt idx="267">
                        <c:v>66692</c:v>
                      </c:pt>
                      <c:pt idx="268">
                        <c:v>67313</c:v>
                      </c:pt>
                      <c:pt idx="269">
                        <c:v>67980</c:v>
                      </c:pt>
                      <c:pt idx="270">
                        <c:v>66824</c:v>
                      </c:pt>
                      <c:pt idx="271">
                        <c:v>65552</c:v>
                      </c:pt>
                      <c:pt idx="272">
                        <c:v>65408</c:v>
                      </c:pt>
                      <c:pt idx="273">
                        <c:v>65569</c:v>
                      </c:pt>
                      <c:pt idx="274">
                        <c:v>67238</c:v>
                      </c:pt>
                      <c:pt idx="275">
                        <c:v>67005</c:v>
                      </c:pt>
                      <c:pt idx="276">
                        <c:v>66567</c:v>
                      </c:pt>
                      <c:pt idx="277">
                        <c:v>67791</c:v>
                      </c:pt>
                      <c:pt idx="278">
                        <c:v>67847</c:v>
                      </c:pt>
                      <c:pt idx="279">
                        <c:v>66146</c:v>
                      </c:pt>
                      <c:pt idx="280">
                        <c:v>67577</c:v>
                      </c:pt>
                      <c:pt idx="281">
                        <c:v>66773</c:v>
                      </c:pt>
                      <c:pt idx="282">
                        <c:v>65652</c:v>
                      </c:pt>
                      <c:pt idx="283">
                        <c:v>65801</c:v>
                      </c:pt>
                      <c:pt idx="284">
                        <c:v>65395</c:v>
                      </c:pt>
                      <c:pt idx="285">
                        <c:v>64924</c:v>
                      </c:pt>
                      <c:pt idx="286">
                        <c:v>67707</c:v>
                      </c:pt>
                      <c:pt idx="287">
                        <c:v>67378</c:v>
                      </c:pt>
                      <c:pt idx="288">
                        <c:v>65673</c:v>
                      </c:pt>
                      <c:pt idx="289">
                        <c:v>66852</c:v>
                      </c:pt>
                      <c:pt idx="290">
                        <c:v>67522</c:v>
                      </c:pt>
                      <c:pt idx="291">
                        <c:v>66160</c:v>
                      </c:pt>
                      <c:pt idx="292">
                        <c:v>66729</c:v>
                      </c:pt>
                      <c:pt idx="293">
                        <c:v>66886</c:v>
                      </c:pt>
                      <c:pt idx="294">
                        <c:v>66733</c:v>
                      </c:pt>
                      <c:pt idx="295">
                        <c:v>68862</c:v>
                      </c:pt>
                      <c:pt idx="296">
                        <c:v>69176</c:v>
                      </c:pt>
                      <c:pt idx="297">
                        <c:v>66705</c:v>
                      </c:pt>
                      <c:pt idx="298">
                        <c:v>65691</c:v>
                      </c:pt>
                      <c:pt idx="299">
                        <c:v>66973</c:v>
                      </c:pt>
                      <c:pt idx="300">
                        <c:v>65572</c:v>
                      </c:pt>
                      <c:pt idx="301">
                        <c:v>64977</c:v>
                      </c:pt>
                      <c:pt idx="302">
                        <c:v>65540</c:v>
                      </c:pt>
                      <c:pt idx="303">
                        <c:v>64848</c:v>
                      </c:pt>
                      <c:pt idx="304">
                        <c:v>64321</c:v>
                      </c:pt>
                      <c:pt idx="305">
                        <c:v>64810</c:v>
                      </c:pt>
                      <c:pt idx="306">
                        <c:v>65039</c:v>
                      </c:pt>
                      <c:pt idx="307">
                        <c:v>64337</c:v>
                      </c:pt>
                      <c:pt idx="308">
                        <c:v>64515</c:v>
                      </c:pt>
                      <c:pt idx="309">
                        <c:v>63639</c:v>
                      </c:pt>
                      <c:pt idx="310">
                        <c:v>62850</c:v>
                      </c:pt>
                      <c:pt idx="311">
                        <c:v>62804</c:v>
                      </c:pt>
                      <c:pt idx="312">
                        <c:v>61668</c:v>
                      </c:pt>
                      <c:pt idx="313">
                        <c:v>60821</c:v>
                      </c:pt>
                      <c:pt idx="314">
                        <c:v>60688</c:v>
                      </c:pt>
                      <c:pt idx="315">
                        <c:v>61155</c:v>
                      </c:pt>
                      <c:pt idx="316">
                        <c:v>60485</c:v>
                      </c:pt>
                      <c:pt idx="317">
                        <c:v>60436</c:v>
                      </c:pt>
                      <c:pt idx="318">
                        <c:v>59991</c:v>
                      </c:pt>
                      <c:pt idx="319">
                        <c:v>60150</c:v>
                      </c:pt>
                      <c:pt idx="320">
                        <c:v>60582</c:v>
                      </c:pt>
                      <c:pt idx="321">
                        <c:v>59821</c:v>
                      </c:pt>
                      <c:pt idx="322">
                        <c:v>60272</c:v>
                      </c:pt>
                      <c:pt idx="323">
                        <c:v>61000</c:v>
                      </c:pt>
                      <c:pt idx="324">
                        <c:v>61265</c:v>
                      </c:pt>
                      <c:pt idx="325">
                        <c:v>61931</c:v>
                      </c:pt>
                      <c:pt idx="326">
                        <c:v>62617</c:v>
                      </c:pt>
                      <c:pt idx="327">
                        <c:v>62459</c:v>
                      </c:pt>
                      <c:pt idx="328">
                        <c:v>63335</c:v>
                      </c:pt>
                      <c:pt idx="329">
                        <c:v>63324</c:v>
                      </c:pt>
                      <c:pt idx="330">
                        <c:v>63772</c:v>
                      </c:pt>
                      <c:pt idx="331">
                        <c:v>64658</c:v>
                      </c:pt>
                      <c:pt idx="332">
                        <c:v>65363</c:v>
                      </c:pt>
                      <c:pt idx="333">
                        <c:v>65966</c:v>
                      </c:pt>
                      <c:pt idx="334">
                        <c:v>66309</c:v>
                      </c:pt>
                      <c:pt idx="335">
                        <c:v>66765</c:v>
                      </c:pt>
                      <c:pt idx="336">
                        <c:v>66557</c:v>
                      </c:pt>
                      <c:pt idx="337">
                        <c:v>67199</c:v>
                      </c:pt>
                      <c:pt idx="338">
                        <c:v>66728</c:v>
                      </c:pt>
                      <c:pt idx="339">
                        <c:v>67243</c:v>
                      </c:pt>
                      <c:pt idx="340">
                        <c:v>67337</c:v>
                      </c:pt>
                      <c:pt idx="341">
                        <c:v>68008</c:v>
                      </c:pt>
                      <c:pt idx="342">
                        <c:v>68801</c:v>
                      </c:pt>
                      <c:pt idx="343">
                        <c:v>68724</c:v>
                      </c:pt>
                      <c:pt idx="344">
                        <c:v>68491</c:v>
                      </c:pt>
                      <c:pt idx="345">
                        <c:v>69030</c:v>
                      </c:pt>
                      <c:pt idx="346">
                        <c:v>68865</c:v>
                      </c:pt>
                      <c:pt idx="347">
                        <c:v>68895</c:v>
                      </c:pt>
                      <c:pt idx="348">
                        <c:v>#N/A</c:v>
                      </c:pt>
                      <c:pt idx="349">
                        <c:v>#N/A</c:v>
                      </c:pt>
                    </c:numCache>
                  </c:numRef>
                </c:val>
                <c:smooth val="0"/>
                <c:extLst>
                  <c:ext xmlns:c16="http://schemas.microsoft.com/office/drawing/2014/chart" uri="{C3380CC4-5D6E-409C-BE32-E72D297353CC}">
                    <c16:uniqueId val="{00000002-B819-4B52-832F-402958996CE0}"/>
                  </c:ext>
                </c:extLst>
              </c15:ser>
            </c15:filteredLineSeries>
          </c:ext>
        </c:extLst>
      </c:lineChart>
      <c:catAx>
        <c:axId val="74051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0512472"/>
        <c:crosses val="autoZero"/>
        <c:auto val="1"/>
        <c:lblAlgn val="ctr"/>
        <c:lblOffset val="100"/>
        <c:tickLblSkip val="24"/>
        <c:noMultiLvlLbl val="0"/>
      </c:catAx>
      <c:valAx>
        <c:axId val="740512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0517176"/>
        <c:crosses val="autoZero"/>
        <c:crossBetween val="between"/>
      </c:valAx>
      <c:valAx>
        <c:axId val="742512312"/>
        <c:scaling>
          <c:orientation val="minMax"/>
          <c:max val="1"/>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42511136"/>
        <c:crosses val="max"/>
        <c:crossBetween val="between"/>
      </c:valAx>
      <c:catAx>
        <c:axId val="742511136"/>
        <c:scaling>
          <c:orientation val="minMax"/>
        </c:scaling>
        <c:delete val="1"/>
        <c:axPos val="b"/>
        <c:numFmt formatCode="General" sourceLinked="1"/>
        <c:majorTickMark val="out"/>
        <c:minorTickMark val="none"/>
        <c:tickLblPos val="nextTo"/>
        <c:crossAx val="74251231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Net</a:t>
            </a:r>
            <a:r>
              <a:rPr lang="en-US" sz="1200" b="1" baseline="0" dirty="0">
                <a:latin typeface="Georgia" panose="02040502050405020303" pitchFamily="18" charset="0"/>
              </a:rPr>
              <a:t> Share of Respondents Saying It is a Good Time to Buy Large Household Goods  </a:t>
            </a:r>
            <a:endParaRPr lang="en-US" sz="1200" b="1"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4.0096081147455033E-2"/>
          <c:y val="7.9808328556631572E-2"/>
          <c:w val="0.93968327989359879"/>
          <c:h val="0.79917116682253797"/>
        </c:manualLayout>
      </c:layout>
      <c:barChart>
        <c:barDir val="col"/>
        <c:grouping val="clustered"/>
        <c:varyColors val="0"/>
        <c:ser>
          <c:idx val="1"/>
          <c:order val="1"/>
          <c:tx>
            <c:strRef>
              <c:f>'sca-table35-on-2019-Feb-05'!$J$2</c:f>
              <c:strCache>
                <c:ptCount val="1"/>
              </c:strCache>
            </c:strRef>
          </c:tx>
          <c:spPr>
            <a:solidFill>
              <a:schemeClr val="bg2"/>
            </a:solidFill>
            <a:ln>
              <a:noFill/>
            </a:ln>
            <a:effectLst/>
          </c:spPr>
          <c:invertIfNegative val="0"/>
          <c:cat>
            <c:strRef>
              <c:f>'sca-table35-on-2019-Feb-05'!$H$3:$H$494</c:f>
              <c:strCache>
                <c:ptCount val="481"/>
                <c:pt idx="0">
                  <c:v>'78</c:v>
                </c:pt>
                <c:pt idx="12">
                  <c:v>'79</c:v>
                </c:pt>
                <c:pt idx="24">
                  <c:v>'80</c:v>
                </c:pt>
                <c:pt idx="36">
                  <c:v>'81</c:v>
                </c:pt>
                <c:pt idx="48">
                  <c:v>'82</c:v>
                </c:pt>
                <c:pt idx="60">
                  <c:v>'83</c:v>
                </c:pt>
                <c:pt idx="72">
                  <c:v>'84</c:v>
                </c:pt>
                <c:pt idx="84">
                  <c:v>'85</c:v>
                </c:pt>
                <c:pt idx="96">
                  <c:v>'86</c:v>
                </c:pt>
                <c:pt idx="108">
                  <c:v>'87</c:v>
                </c:pt>
                <c:pt idx="120">
                  <c:v>'88</c:v>
                </c:pt>
                <c:pt idx="132">
                  <c:v>'89</c:v>
                </c:pt>
                <c:pt idx="144">
                  <c:v>'90</c:v>
                </c:pt>
                <c:pt idx="156">
                  <c:v>'91</c:v>
                </c:pt>
                <c:pt idx="168">
                  <c:v>'92</c:v>
                </c:pt>
                <c:pt idx="180">
                  <c:v>'93</c:v>
                </c:pt>
                <c:pt idx="192">
                  <c:v>'94</c:v>
                </c:pt>
                <c:pt idx="204">
                  <c:v>'95</c:v>
                </c:pt>
                <c:pt idx="216">
                  <c:v>'96</c:v>
                </c:pt>
                <c:pt idx="228">
                  <c:v>'97</c:v>
                </c:pt>
                <c:pt idx="240">
                  <c:v>'98</c:v>
                </c:pt>
                <c:pt idx="252">
                  <c:v>'99</c:v>
                </c:pt>
                <c:pt idx="264">
                  <c:v>'00</c:v>
                </c:pt>
                <c:pt idx="276">
                  <c:v>'01</c:v>
                </c:pt>
                <c:pt idx="288">
                  <c:v>'02</c:v>
                </c:pt>
                <c:pt idx="300">
                  <c:v>'03</c:v>
                </c:pt>
                <c:pt idx="312">
                  <c:v>'04</c:v>
                </c:pt>
                <c:pt idx="324">
                  <c:v>'05</c:v>
                </c:pt>
                <c:pt idx="336">
                  <c:v>'06</c:v>
                </c:pt>
                <c:pt idx="348">
                  <c:v>'07</c:v>
                </c:pt>
                <c:pt idx="360">
                  <c:v>'08</c:v>
                </c:pt>
                <c:pt idx="372">
                  <c:v>'09</c:v>
                </c:pt>
                <c:pt idx="384">
                  <c:v>'10</c:v>
                </c:pt>
                <c:pt idx="396">
                  <c:v>'11</c:v>
                </c:pt>
                <c:pt idx="408">
                  <c:v>'12</c:v>
                </c:pt>
                <c:pt idx="420">
                  <c:v>'13</c:v>
                </c:pt>
                <c:pt idx="432">
                  <c:v>'14</c:v>
                </c:pt>
                <c:pt idx="444">
                  <c:v>'15</c:v>
                </c:pt>
                <c:pt idx="456">
                  <c:v>'16</c:v>
                </c:pt>
                <c:pt idx="468">
                  <c:v>'17</c:v>
                </c:pt>
                <c:pt idx="480">
                  <c:v>'18</c:v>
                </c:pt>
              </c:strCache>
            </c:strRef>
          </c:cat>
          <c:val>
            <c:numRef>
              <c:f>'sca-table35-on-2019-Feb-05'!$J$3:$J$494</c:f>
              <c:numCache>
                <c:formatCode>0</c:formatCode>
                <c:ptCount val="4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1</c:v>
                </c:pt>
                <c:pt idx="27">
                  <c:v>1</c:v>
                </c:pt>
                <c:pt idx="28">
                  <c:v>1</c:v>
                </c:pt>
                <c:pt idx="29">
                  <c:v>1</c:v>
                </c:pt>
                <c:pt idx="30">
                  <c:v>1</c:v>
                </c:pt>
                <c:pt idx="31">
                  <c:v>0</c:v>
                </c:pt>
                <c:pt idx="32">
                  <c:v>0</c:v>
                </c:pt>
                <c:pt idx="33">
                  <c:v>0</c:v>
                </c:pt>
                <c:pt idx="34">
                  <c:v>0</c:v>
                </c:pt>
                <c:pt idx="35">
                  <c:v>0</c:v>
                </c:pt>
                <c:pt idx="36">
                  <c:v>0</c:v>
                </c:pt>
                <c:pt idx="37">
                  <c:v>0</c:v>
                </c:pt>
                <c:pt idx="38">
                  <c:v>0</c:v>
                </c:pt>
                <c:pt idx="39">
                  <c:v>0</c:v>
                </c:pt>
                <c:pt idx="40">
                  <c:v>0</c:v>
                </c:pt>
                <c:pt idx="41">
                  <c:v>0</c:v>
                </c:pt>
                <c:pt idx="42">
                  <c:v>0</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c:v>
                </c:pt>
                <c:pt idx="152">
                  <c:v>1</c:v>
                </c:pt>
                <c:pt idx="153">
                  <c:v>1</c:v>
                </c:pt>
                <c:pt idx="154">
                  <c:v>1</c:v>
                </c:pt>
                <c:pt idx="155">
                  <c:v>1</c:v>
                </c:pt>
                <c:pt idx="156">
                  <c:v>1</c:v>
                </c:pt>
                <c:pt idx="157">
                  <c:v>1</c:v>
                </c:pt>
                <c:pt idx="158">
                  <c:v>1</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1</c:v>
                </c:pt>
                <c:pt idx="280">
                  <c:v>1</c:v>
                </c:pt>
                <c:pt idx="281">
                  <c:v>1</c:v>
                </c:pt>
                <c:pt idx="282">
                  <c:v>1</c:v>
                </c:pt>
                <c:pt idx="283">
                  <c:v>1</c:v>
                </c:pt>
                <c:pt idx="284">
                  <c:v>1</c:v>
                </c:pt>
                <c:pt idx="285">
                  <c:v>1</c:v>
                </c:pt>
                <c:pt idx="286">
                  <c:v>1</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numCache>
            </c:numRef>
          </c:val>
          <c:extLst>
            <c:ext xmlns:c16="http://schemas.microsoft.com/office/drawing/2014/chart" uri="{C3380CC4-5D6E-409C-BE32-E72D297353CC}">
              <c16:uniqueId val="{00000000-3388-4414-B12E-4B84A87707CE}"/>
            </c:ext>
          </c:extLst>
        </c:ser>
        <c:dLbls>
          <c:showLegendKey val="0"/>
          <c:showVal val="0"/>
          <c:showCatName val="0"/>
          <c:showSerName val="0"/>
          <c:showPercent val="0"/>
          <c:showBubbleSize val="0"/>
        </c:dLbls>
        <c:gapWidth val="0"/>
        <c:axId val="1521110991"/>
        <c:axId val="1521427439"/>
      </c:barChart>
      <c:lineChart>
        <c:grouping val="standard"/>
        <c:varyColors val="0"/>
        <c:ser>
          <c:idx val="0"/>
          <c:order val="0"/>
          <c:tx>
            <c:strRef>
              <c:f>'sca-table35-on-2019-Feb-05'!$I$2</c:f>
              <c:strCache>
                <c:ptCount val="1"/>
                <c:pt idx="0">
                  <c:v>Net Share of Respondents Saying a Good Time to Buy Large Household Goods</c:v>
                </c:pt>
              </c:strCache>
            </c:strRef>
          </c:tx>
          <c:spPr>
            <a:ln w="28575" cap="rnd">
              <a:solidFill>
                <a:schemeClr val="accent1"/>
              </a:solidFill>
              <a:round/>
            </a:ln>
            <a:effectLst/>
          </c:spPr>
          <c:marker>
            <c:symbol val="none"/>
          </c:marker>
          <c:cat>
            <c:strRef>
              <c:f>'sca-table35-on-2019-Feb-05'!$H$3:$H$494</c:f>
              <c:strCache>
                <c:ptCount val="481"/>
                <c:pt idx="0">
                  <c:v>'78</c:v>
                </c:pt>
                <c:pt idx="12">
                  <c:v>'79</c:v>
                </c:pt>
                <c:pt idx="24">
                  <c:v>'80</c:v>
                </c:pt>
                <c:pt idx="36">
                  <c:v>'81</c:v>
                </c:pt>
                <c:pt idx="48">
                  <c:v>'82</c:v>
                </c:pt>
                <c:pt idx="60">
                  <c:v>'83</c:v>
                </c:pt>
                <c:pt idx="72">
                  <c:v>'84</c:v>
                </c:pt>
                <c:pt idx="84">
                  <c:v>'85</c:v>
                </c:pt>
                <c:pt idx="96">
                  <c:v>'86</c:v>
                </c:pt>
                <c:pt idx="108">
                  <c:v>'87</c:v>
                </c:pt>
                <c:pt idx="120">
                  <c:v>'88</c:v>
                </c:pt>
                <c:pt idx="132">
                  <c:v>'89</c:v>
                </c:pt>
                <c:pt idx="144">
                  <c:v>'90</c:v>
                </c:pt>
                <c:pt idx="156">
                  <c:v>'91</c:v>
                </c:pt>
                <c:pt idx="168">
                  <c:v>'92</c:v>
                </c:pt>
                <c:pt idx="180">
                  <c:v>'93</c:v>
                </c:pt>
                <c:pt idx="192">
                  <c:v>'94</c:v>
                </c:pt>
                <c:pt idx="204">
                  <c:v>'95</c:v>
                </c:pt>
                <c:pt idx="216">
                  <c:v>'96</c:v>
                </c:pt>
                <c:pt idx="228">
                  <c:v>'97</c:v>
                </c:pt>
                <c:pt idx="240">
                  <c:v>'98</c:v>
                </c:pt>
                <c:pt idx="252">
                  <c:v>'99</c:v>
                </c:pt>
                <c:pt idx="264">
                  <c:v>'00</c:v>
                </c:pt>
                <c:pt idx="276">
                  <c:v>'01</c:v>
                </c:pt>
                <c:pt idx="288">
                  <c:v>'02</c:v>
                </c:pt>
                <c:pt idx="300">
                  <c:v>'03</c:v>
                </c:pt>
                <c:pt idx="312">
                  <c:v>'04</c:v>
                </c:pt>
                <c:pt idx="324">
                  <c:v>'05</c:v>
                </c:pt>
                <c:pt idx="336">
                  <c:v>'06</c:v>
                </c:pt>
                <c:pt idx="348">
                  <c:v>'07</c:v>
                </c:pt>
                <c:pt idx="360">
                  <c:v>'08</c:v>
                </c:pt>
                <c:pt idx="372">
                  <c:v>'09</c:v>
                </c:pt>
                <c:pt idx="384">
                  <c:v>'10</c:v>
                </c:pt>
                <c:pt idx="396">
                  <c:v>'11</c:v>
                </c:pt>
                <c:pt idx="408">
                  <c:v>'12</c:v>
                </c:pt>
                <c:pt idx="420">
                  <c:v>'13</c:v>
                </c:pt>
                <c:pt idx="432">
                  <c:v>'14</c:v>
                </c:pt>
                <c:pt idx="444">
                  <c:v>'15</c:v>
                </c:pt>
                <c:pt idx="456">
                  <c:v>'16</c:v>
                </c:pt>
                <c:pt idx="468">
                  <c:v>'17</c:v>
                </c:pt>
                <c:pt idx="480">
                  <c:v>'18</c:v>
                </c:pt>
              </c:strCache>
            </c:strRef>
          </c:cat>
          <c:val>
            <c:numRef>
              <c:f>'sca-table35-on-2019-Feb-05'!$I$3:$I$494</c:f>
              <c:numCache>
                <c:formatCode>General</c:formatCode>
                <c:ptCount val="492"/>
                <c:pt idx="0">
                  <c:v>42</c:v>
                </c:pt>
                <c:pt idx="1">
                  <c:v>39</c:v>
                </c:pt>
                <c:pt idx="2">
                  <c:v>40</c:v>
                </c:pt>
                <c:pt idx="3">
                  <c:v>48</c:v>
                </c:pt>
                <c:pt idx="4">
                  <c:v>47</c:v>
                </c:pt>
                <c:pt idx="5">
                  <c:v>46</c:v>
                </c:pt>
                <c:pt idx="6">
                  <c:v>46</c:v>
                </c:pt>
                <c:pt idx="7">
                  <c:v>45</c:v>
                </c:pt>
                <c:pt idx="8">
                  <c:v>40</c:v>
                </c:pt>
                <c:pt idx="9">
                  <c:v>38</c:v>
                </c:pt>
                <c:pt idx="10">
                  <c:v>35</c:v>
                </c:pt>
                <c:pt idx="11">
                  <c:v>23</c:v>
                </c:pt>
                <c:pt idx="12">
                  <c:v>39</c:v>
                </c:pt>
                <c:pt idx="13">
                  <c:v>38</c:v>
                </c:pt>
                <c:pt idx="14">
                  <c:v>38</c:v>
                </c:pt>
                <c:pt idx="15">
                  <c:v>34</c:v>
                </c:pt>
                <c:pt idx="16">
                  <c:v>36</c:v>
                </c:pt>
                <c:pt idx="17">
                  <c:v>34</c:v>
                </c:pt>
                <c:pt idx="18">
                  <c:v>30</c:v>
                </c:pt>
                <c:pt idx="19">
                  <c:v>31</c:v>
                </c:pt>
                <c:pt idx="20">
                  <c:v>33</c:v>
                </c:pt>
                <c:pt idx="21">
                  <c:v>26</c:v>
                </c:pt>
                <c:pt idx="22">
                  <c:v>20</c:v>
                </c:pt>
                <c:pt idx="23">
                  <c:v>10</c:v>
                </c:pt>
                <c:pt idx="24">
                  <c:v>27</c:v>
                </c:pt>
                <c:pt idx="25">
                  <c:v>34</c:v>
                </c:pt>
                <c:pt idx="26">
                  <c:v>16</c:v>
                </c:pt>
                <c:pt idx="27">
                  <c:v>-6</c:v>
                </c:pt>
                <c:pt idx="28">
                  <c:v>-23</c:v>
                </c:pt>
                <c:pt idx="29">
                  <c:v>-7</c:v>
                </c:pt>
                <c:pt idx="30">
                  <c:v>4</c:v>
                </c:pt>
                <c:pt idx="31">
                  <c:v>9</c:v>
                </c:pt>
                <c:pt idx="32">
                  <c:v>21</c:v>
                </c:pt>
                <c:pt idx="33">
                  <c:v>23</c:v>
                </c:pt>
                <c:pt idx="34">
                  <c:v>12</c:v>
                </c:pt>
                <c:pt idx="35">
                  <c:v>3</c:v>
                </c:pt>
                <c:pt idx="36">
                  <c:v>16</c:v>
                </c:pt>
                <c:pt idx="37">
                  <c:v>9</c:v>
                </c:pt>
                <c:pt idx="38">
                  <c:v>1</c:v>
                </c:pt>
                <c:pt idx="39">
                  <c:v>21</c:v>
                </c:pt>
                <c:pt idx="40">
                  <c:v>11</c:v>
                </c:pt>
                <c:pt idx="41">
                  <c:v>4</c:v>
                </c:pt>
                <c:pt idx="42">
                  <c:v>18</c:v>
                </c:pt>
                <c:pt idx="43">
                  <c:v>23</c:v>
                </c:pt>
                <c:pt idx="44">
                  <c:v>9</c:v>
                </c:pt>
                <c:pt idx="45">
                  <c:v>17</c:v>
                </c:pt>
                <c:pt idx="46">
                  <c:v>-1</c:v>
                </c:pt>
                <c:pt idx="47">
                  <c:v>1</c:v>
                </c:pt>
                <c:pt idx="48">
                  <c:v>24</c:v>
                </c:pt>
                <c:pt idx="49">
                  <c:v>11</c:v>
                </c:pt>
                <c:pt idx="50">
                  <c:v>6</c:v>
                </c:pt>
                <c:pt idx="51">
                  <c:v>-1</c:v>
                </c:pt>
                <c:pt idx="52">
                  <c:v>2</c:v>
                </c:pt>
                <c:pt idx="53">
                  <c:v>-1</c:v>
                </c:pt>
                <c:pt idx="54">
                  <c:v>10</c:v>
                </c:pt>
                <c:pt idx="55">
                  <c:v>-3</c:v>
                </c:pt>
                <c:pt idx="56">
                  <c:v>-2</c:v>
                </c:pt>
                <c:pt idx="57">
                  <c:v>6</c:v>
                </c:pt>
                <c:pt idx="58">
                  <c:v>5</c:v>
                </c:pt>
                <c:pt idx="59">
                  <c:v>11</c:v>
                </c:pt>
                <c:pt idx="60">
                  <c:v>11</c:v>
                </c:pt>
                <c:pt idx="61">
                  <c:v>17</c:v>
                </c:pt>
                <c:pt idx="62">
                  <c:v>15</c:v>
                </c:pt>
                <c:pt idx="63">
                  <c:v>31</c:v>
                </c:pt>
                <c:pt idx="64">
                  <c:v>39</c:v>
                </c:pt>
                <c:pt idx="65">
                  <c:v>41</c:v>
                </c:pt>
                <c:pt idx="66">
                  <c:v>43</c:v>
                </c:pt>
                <c:pt idx="67">
                  <c:v>40</c:v>
                </c:pt>
                <c:pt idx="68">
                  <c:v>40</c:v>
                </c:pt>
                <c:pt idx="69">
                  <c:v>40</c:v>
                </c:pt>
                <c:pt idx="70">
                  <c:v>38</c:v>
                </c:pt>
                <c:pt idx="71">
                  <c:v>34</c:v>
                </c:pt>
                <c:pt idx="72">
                  <c:v>55</c:v>
                </c:pt>
                <c:pt idx="73">
                  <c:v>51</c:v>
                </c:pt>
                <c:pt idx="74">
                  <c:v>53</c:v>
                </c:pt>
                <c:pt idx="75">
                  <c:v>52</c:v>
                </c:pt>
                <c:pt idx="76">
                  <c:v>64</c:v>
                </c:pt>
                <c:pt idx="77">
                  <c:v>45</c:v>
                </c:pt>
                <c:pt idx="78">
                  <c:v>52</c:v>
                </c:pt>
                <c:pt idx="79">
                  <c:v>53</c:v>
                </c:pt>
                <c:pt idx="80">
                  <c:v>54</c:v>
                </c:pt>
                <c:pt idx="81">
                  <c:v>50</c:v>
                </c:pt>
                <c:pt idx="82">
                  <c:v>44</c:v>
                </c:pt>
                <c:pt idx="83">
                  <c:v>43</c:v>
                </c:pt>
                <c:pt idx="84">
                  <c:v>53</c:v>
                </c:pt>
                <c:pt idx="85">
                  <c:v>58</c:v>
                </c:pt>
                <c:pt idx="86">
                  <c:v>56</c:v>
                </c:pt>
                <c:pt idx="87">
                  <c:v>61</c:v>
                </c:pt>
                <c:pt idx="88">
                  <c:v>52</c:v>
                </c:pt>
                <c:pt idx="89">
                  <c:v>57</c:v>
                </c:pt>
                <c:pt idx="90">
                  <c:v>54</c:v>
                </c:pt>
                <c:pt idx="91">
                  <c:v>52</c:v>
                </c:pt>
                <c:pt idx="92">
                  <c:v>55</c:v>
                </c:pt>
                <c:pt idx="93">
                  <c:v>48</c:v>
                </c:pt>
                <c:pt idx="94">
                  <c:v>50</c:v>
                </c:pt>
                <c:pt idx="95">
                  <c:v>47</c:v>
                </c:pt>
                <c:pt idx="96">
                  <c:v>68</c:v>
                </c:pt>
                <c:pt idx="97">
                  <c:v>64</c:v>
                </c:pt>
                <c:pt idx="98">
                  <c:v>60</c:v>
                </c:pt>
                <c:pt idx="99">
                  <c:v>60</c:v>
                </c:pt>
                <c:pt idx="100">
                  <c:v>58</c:v>
                </c:pt>
                <c:pt idx="101">
                  <c:v>70</c:v>
                </c:pt>
                <c:pt idx="102">
                  <c:v>65</c:v>
                </c:pt>
                <c:pt idx="103">
                  <c:v>61</c:v>
                </c:pt>
                <c:pt idx="104">
                  <c:v>61</c:v>
                </c:pt>
                <c:pt idx="105">
                  <c:v>62</c:v>
                </c:pt>
                <c:pt idx="106">
                  <c:v>55</c:v>
                </c:pt>
                <c:pt idx="107">
                  <c:v>58</c:v>
                </c:pt>
                <c:pt idx="108">
                  <c:v>52</c:v>
                </c:pt>
                <c:pt idx="109">
                  <c:v>53</c:v>
                </c:pt>
                <c:pt idx="110">
                  <c:v>52</c:v>
                </c:pt>
                <c:pt idx="111">
                  <c:v>58</c:v>
                </c:pt>
                <c:pt idx="112">
                  <c:v>61</c:v>
                </c:pt>
                <c:pt idx="113">
                  <c:v>61</c:v>
                </c:pt>
                <c:pt idx="114">
                  <c:v>62</c:v>
                </c:pt>
                <c:pt idx="115">
                  <c:v>57</c:v>
                </c:pt>
                <c:pt idx="116">
                  <c:v>62</c:v>
                </c:pt>
                <c:pt idx="117">
                  <c:v>49</c:v>
                </c:pt>
                <c:pt idx="118">
                  <c:v>42</c:v>
                </c:pt>
                <c:pt idx="119">
                  <c:v>47</c:v>
                </c:pt>
                <c:pt idx="120">
                  <c:v>54</c:v>
                </c:pt>
                <c:pt idx="121">
                  <c:v>55</c:v>
                </c:pt>
                <c:pt idx="122">
                  <c:v>56</c:v>
                </c:pt>
                <c:pt idx="123">
                  <c:v>54</c:v>
                </c:pt>
                <c:pt idx="124">
                  <c:v>65</c:v>
                </c:pt>
                <c:pt idx="125">
                  <c:v>63</c:v>
                </c:pt>
                <c:pt idx="126">
                  <c:v>67</c:v>
                </c:pt>
                <c:pt idx="127">
                  <c:v>60</c:v>
                </c:pt>
                <c:pt idx="128">
                  <c:v>57</c:v>
                </c:pt>
                <c:pt idx="129">
                  <c:v>58</c:v>
                </c:pt>
                <c:pt idx="130">
                  <c:v>56</c:v>
                </c:pt>
                <c:pt idx="131">
                  <c:v>50</c:v>
                </c:pt>
                <c:pt idx="132">
                  <c:v>65</c:v>
                </c:pt>
                <c:pt idx="133">
                  <c:v>54</c:v>
                </c:pt>
                <c:pt idx="134">
                  <c:v>56</c:v>
                </c:pt>
                <c:pt idx="135">
                  <c:v>58</c:v>
                </c:pt>
                <c:pt idx="136">
                  <c:v>57</c:v>
                </c:pt>
                <c:pt idx="137">
                  <c:v>55</c:v>
                </c:pt>
                <c:pt idx="138">
                  <c:v>52</c:v>
                </c:pt>
                <c:pt idx="139">
                  <c:v>56</c:v>
                </c:pt>
                <c:pt idx="140">
                  <c:v>61</c:v>
                </c:pt>
                <c:pt idx="141">
                  <c:v>56</c:v>
                </c:pt>
                <c:pt idx="142">
                  <c:v>46</c:v>
                </c:pt>
                <c:pt idx="143">
                  <c:v>40</c:v>
                </c:pt>
                <c:pt idx="144">
                  <c:v>64</c:v>
                </c:pt>
                <c:pt idx="145">
                  <c:v>57</c:v>
                </c:pt>
                <c:pt idx="146">
                  <c:v>60</c:v>
                </c:pt>
                <c:pt idx="147">
                  <c:v>62</c:v>
                </c:pt>
                <c:pt idx="148">
                  <c:v>61</c:v>
                </c:pt>
                <c:pt idx="149">
                  <c:v>58</c:v>
                </c:pt>
                <c:pt idx="150">
                  <c:v>58</c:v>
                </c:pt>
                <c:pt idx="151">
                  <c:v>47</c:v>
                </c:pt>
                <c:pt idx="152">
                  <c:v>39</c:v>
                </c:pt>
                <c:pt idx="153">
                  <c:v>26</c:v>
                </c:pt>
                <c:pt idx="154">
                  <c:v>27</c:v>
                </c:pt>
                <c:pt idx="155">
                  <c:v>19</c:v>
                </c:pt>
                <c:pt idx="156">
                  <c:v>15</c:v>
                </c:pt>
                <c:pt idx="157">
                  <c:v>20</c:v>
                </c:pt>
                <c:pt idx="158">
                  <c:v>37</c:v>
                </c:pt>
                <c:pt idx="159">
                  <c:v>41</c:v>
                </c:pt>
                <c:pt idx="160">
                  <c:v>28</c:v>
                </c:pt>
                <c:pt idx="161">
                  <c:v>33</c:v>
                </c:pt>
                <c:pt idx="162">
                  <c:v>45</c:v>
                </c:pt>
                <c:pt idx="163">
                  <c:v>34</c:v>
                </c:pt>
                <c:pt idx="164">
                  <c:v>37</c:v>
                </c:pt>
                <c:pt idx="165">
                  <c:v>33</c:v>
                </c:pt>
                <c:pt idx="166">
                  <c:v>19</c:v>
                </c:pt>
                <c:pt idx="167">
                  <c:v>14</c:v>
                </c:pt>
                <c:pt idx="168">
                  <c:v>17</c:v>
                </c:pt>
                <c:pt idx="169">
                  <c:v>14</c:v>
                </c:pt>
                <c:pt idx="170">
                  <c:v>26</c:v>
                </c:pt>
                <c:pt idx="171">
                  <c:v>30</c:v>
                </c:pt>
                <c:pt idx="172">
                  <c:v>39</c:v>
                </c:pt>
                <c:pt idx="173">
                  <c:v>47</c:v>
                </c:pt>
                <c:pt idx="174">
                  <c:v>38</c:v>
                </c:pt>
                <c:pt idx="175">
                  <c:v>32</c:v>
                </c:pt>
                <c:pt idx="176">
                  <c:v>26</c:v>
                </c:pt>
                <c:pt idx="177">
                  <c:v>23</c:v>
                </c:pt>
                <c:pt idx="178">
                  <c:v>40</c:v>
                </c:pt>
                <c:pt idx="179">
                  <c:v>42</c:v>
                </c:pt>
                <c:pt idx="180">
                  <c:v>45</c:v>
                </c:pt>
                <c:pt idx="181">
                  <c:v>48</c:v>
                </c:pt>
                <c:pt idx="182">
                  <c:v>52</c:v>
                </c:pt>
                <c:pt idx="183">
                  <c:v>55</c:v>
                </c:pt>
                <c:pt idx="184">
                  <c:v>52</c:v>
                </c:pt>
                <c:pt idx="185">
                  <c:v>47</c:v>
                </c:pt>
                <c:pt idx="186">
                  <c:v>47</c:v>
                </c:pt>
                <c:pt idx="187">
                  <c:v>50</c:v>
                </c:pt>
                <c:pt idx="188">
                  <c:v>43</c:v>
                </c:pt>
                <c:pt idx="189">
                  <c:v>51</c:v>
                </c:pt>
                <c:pt idx="190">
                  <c:v>47</c:v>
                </c:pt>
                <c:pt idx="191">
                  <c:v>53</c:v>
                </c:pt>
                <c:pt idx="192">
                  <c:v>62</c:v>
                </c:pt>
                <c:pt idx="193">
                  <c:v>67</c:v>
                </c:pt>
                <c:pt idx="194">
                  <c:v>58</c:v>
                </c:pt>
                <c:pt idx="195">
                  <c:v>64</c:v>
                </c:pt>
                <c:pt idx="196">
                  <c:v>65</c:v>
                </c:pt>
                <c:pt idx="197">
                  <c:v>60</c:v>
                </c:pt>
                <c:pt idx="198">
                  <c:v>58</c:v>
                </c:pt>
                <c:pt idx="199">
                  <c:v>65</c:v>
                </c:pt>
                <c:pt idx="200">
                  <c:v>64</c:v>
                </c:pt>
                <c:pt idx="201">
                  <c:v>63</c:v>
                </c:pt>
                <c:pt idx="202">
                  <c:v>55</c:v>
                </c:pt>
                <c:pt idx="203">
                  <c:v>58</c:v>
                </c:pt>
                <c:pt idx="204">
                  <c:v>70</c:v>
                </c:pt>
                <c:pt idx="205">
                  <c:v>64</c:v>
                </c:pt>
                <c:pt idx="206">
                  <c:v>66</c:v>
                </c:pt>
                <c:pt idx="207">
                  <c:v>59</c:v>
                </c:pt>
                <c:pt idx="208">
                  <c:v>59</c:v>
                </c:pt>
                <c:pt idx="209">
                  <c:v>59</c:v>
                </c:pt>
                <c:pt idx="210">
                  <c:v>60</c:v>
                </c:pt>
                <c:pt idx="211">
                  <c:v>67</c:v>
                </c:pt>
                <c:pt idx="212">
                  <c:v>60</c:v>
                </c:pt>
                <c:pt idx="213">
                  <c:v>61</c:v>
                </c:pt>
                <c:pt idx="214">
                  <c:v>54</c:v>
                </c:pt>
                <c:pt idx="215">
                  <c:v>53</c:v>
                </c:pt>
                <c:pt idx="216">
                  <c:v>59</c:v>
                </c:pt>
                <c:pt idx="217">
                  <c:v>61</c:v>
                </c:pt>
                <c:pt idx="218">
                  <c:v>61</c:v>
                </c:pt>
                <c:pt idx="219">
                  <c:v>62</c:v>
                </c:pt>
                <c:pt idx="220">
                  <c:v>59</c:v>
                </c:pt>
                <c:pt idx="221">
                  <c:v>55</c:v>
                </c:pt>
                <c:pt idx="222">
                  <c:v>64</c:v>
                </c:pt>
                <c:pt idx="223">
                  <c:v>61</c:v>
                </c:pt>
                <c:pt idx="224">
                  <c:v>55</c:v>
                </c:pt>
                <c:pt idx="225">
                  <c:v>61</c:v>
                </c:pt>
                <c:pt idx="226">
                  <c:v>58</c:v>
                </c:pt>
                <c:pt idx="227">
                  <c:v>55</c:v>
                </c:pt>
                <c:pt idx="228">
                  <c:v>60</c:v>
                </c:pt>
                <c:pt idx="229">
                  <c:v>64</c:v>
                </c:pt>
                <c:pt idx="230">
                  <c:v>66</c:v>
                </c:pt>
                <c:pt idx="231">
                  <c:v>67</c:v>
                </c:pt>
                <c:pt idx="232">
                  <c:v>73</c:v>
                </c:pt>
                <c:pt idx="233">
                  <c:v>68</c:v>
                </c:pt>
                <c:pt idx="234">
                  <c:v>66</c:v>
                </c:pt>
                <c:pt idx="235">
                  <c:v>67</c:v>
                </c:pt>
                <c:pt idx="236">
                  <c:v>70</c:v>
                </c:pt>
                <c:pt idx="237">
                  <c:v>61</c:v>
                </c:pt>
                <c:pt idx="238">
                  <c:v>69</c:v>
                </c:pt>
                <c:pt idx="239">
                  <c:v>66</c:v>
                </c:pt>
                <c:pt idx="240">
                  <c:v>71</c:v>
                </c:pt>
                <c:pt idx="241">
                  <c:v>70</c:v>
                </c:pt>
                <c:pt idx="242">
                  <c:v>67</c:v>
                </c:pt>
                <c:pt idx="243">
                  <c:v>69</c:v>
                </c:pt>
                <c:pt idx="244">
                  <c:v>66</c:v>
                </c:pt>
                <c:pt idx="245">
                  <c:v>70</c:v>
                </c:pt>
                <c:pt idx="246">
                  <c:v>62</c:v>
                </c:pt>
                <c:pt idx="247">
                  <c:v>63</c:v>
                </c:pt>
                <c:pt idx="248">
                  <c:v>64</c:v>
                </c:pt>
                <c:pt idx="249">
                  <c:v>62</c:v>
                </c:pt>
                <c:pt idx="250">
                  <c:v>71</c:v>
                </c:pt>
                <c:pt idx="251">
                  <c:v>68</c:v>
                </c:pt>
                <c:pt idx="252">
                  <c:v>70</c:v>
                </c:pt>
                <c:pt idx="253">
                  <c:v>66</c:v>
                </c:pt>
                <c:pt idx="254">
                  <c:v>72</c:v>
                </c:pt>
                <c:pt idx="255">
                  <c:v>67</c:v>
                </c:pt>
                <c:pt idx="256">
                  <c:v>82</c:v>
                </c:pt>
                <c:pt idx="257">
                  <c:v>76</c:v>
                </c:pt>
                <c:pt idx="258">
                  <c:v>71</c:v>
                </c:pt>
                <c:pt idx="259">
                  <c:v>65</c:v>
                </c:pt>
                <c:pt idx="260">
                  <c:v>69</c:v>
                </c:pt>
                <c:pt idx="261">
                  <c:v>66</c:v>
                </c:pt>
                <c:pt idx="262">
                  <c:v>66</c:v>
                </c:pt>
                <c:pt idx="263">
                  <c:v>58</c:v>
                </c:pt>
                <c:pt idx="264">
                  <c:v>69</c:v>
                </c:pt>
                <c:pt idx="265">
                  <c:v>72</c:v>
                </c:pt>
                <c:pt idx="266">
                  <c:v>65</c:v>
                </c:pt>
                <c:pt idx="267">
                  <c:v>76</c:v>
                </c:pt>
                <c:pt idx="268">
                  <c:v>73</c:v>
                </c:pt>
                <c:pt idx="269">
                  <c:v>70</c:v>
                </c:pt>
                <c:pt idx="270">
                  <c:v>67</c:v>
                </c:pt>
                <c:pt idx="271">
                  <c:v>66</c:v>
                </c:pt>
                <c:pt idx="272">
                  <c:v>67</c:v>
                </c:pt>
                <c:pt idx="273">
                  <c:v>66</c:v>
                </c:pt>
                <c:pt idx="274">
                  <c:v>70</c:v>
                </c:pt>
                <c:pt idx="275">
                  <c:v>61</c:v>
                </c:pt>
                <c:pt idx="276">
                  <c:v>57</c:v>
                </c:pt>
                <c:pt idx="277">
                  <c:v>52</c:v>
                </c:pt>
                <c:pt idx="278">
                  <c:v>48</c:v>
                </c:pt>
                <c:pt idx="279">
                  <c:v>43</c:v>
                </c:pt>
                <c:pt idx="280">
                  <c:v>52</c:v>
                </c:pt>
                <c:pt idx="281">
                  <c:v>46</c:v>
                </c:pt>
                <c:pt idx="282">
                  <c:v>41</c:v>
                </c:pt>
                <c:pt idx="283">
                  <c:v>44</c:v>
                </c:pt>
                <c:pt idx="284">
                  <c:v>36</c:v>
                </c:pt>
                <c:pt idx="285">
                  <c:v>36</c:v>
                </c:pt>
                <c:pt idx="286">
                  <c:v>40</c:v>
                </c:pt>
                <c:pt idx="287">
                  <c:v>48</c:v>
                </c:pt>
                <c:pt idx="288">
                  <c:v>43</c:v>
                </c:pt>
                <c:pt idx="289">
                  <c:v>43</c:v>
                </c:pt>
                <c:pt idx="290">
                  <c:v>47</c:v>
                </c:pt>
                <c:pt idx="291">
                  <c:v>44</c:v>
                </c:pt>
                <c:pt idx="292">
                  <c:v>59</c:v>
                </c:pt>
                <c:pt idx="293">
                  <c:v>55</c:v>
                </c:pt>
                <c:pt idx="294">
                  <c:v>51</c:v>
                </c:pt>
                <c:pt idx="295">
                  <c:v>46</c:v>
                </c:pt>
                <c:pt idx="296">
                  <c:v>45</c:v>
                </c:pt>
                <c:pt idx="297">
                  <c:v>40</c:v>
                </c:pt>
                <c:pt idx="298">
                  <c:v>43</c:v>
                </c:pt>
                <c:pt idx="299">
                  <c:v>44</c:v>
                </c:pt>
                <c:pt idx="300">
                  <c:v>45</c:v>
                </c:pt>
                <c:pt idx="301">
                  <c:v>45</c:v>
                </c:pt>
                <c:pt idx="302">
                  <c:v>36</c:v>
                </c:pt>
                <c:pt idx="303">
                  <c:v>39</c:v>
                </c:pt>
                <c:pt idx="304">
                  <c:v>44</c:v>
                </c:pt>
                <c:pt idx="305">
                  <c:v>43</c:v>
                </c:pt>
                <c:pt idx="306">
                  <c:v>55</c:v>
                </c:pt>
                <c:pt idx="307">
                  <c:v>50</c:v>
                </c:pt>
                <c:pt idx="308">
                  <c:v>48</c:v>
                </c:pt>
                <c:pt idx="309">
                  <c:v>48</c:v>
                </c:pt>
                <c:pt idx="310">
                  <c:v>58</c:v>
                </c:pt>
                <c:pt idx="311">
                  <c:v>46</c:v>
                </c:pt>
                <c:pt idx="312">
                  <c:v>65</c:v>
                </c:pt>
                <c:pt idx="313">
                  <c:v>57</c:v>
                </c:pt>
                <c:pt idx="314">
                  <c:v>63</c:v>
                </c:pt>
                <c:pt idx="315">
                  <c:v>59</c:v>
                </c:pt>
                <c:pt idx="316">
                  <c:v>56</c:v>
                </c:pt>
                <c:pt idx="317">
                  <c:v>64</c:v>
                </c:pt>
                <c:pt idx="318">
                  <c:v>58</c:v>
                </c:pt>
                <c:pt idx="319">
                  <c:v>58</c:v>
                </c:pt>
                <c:pt idx="320">
                  <c:v>55</c:v>
                </c:pt>
                <c:pt idx="321">
                  <c:v>58</c:v>
                </c:pt>
                <c:pt idx="322">
                  <c:v>58</c:v>
                </c:pt>
                <c:pt idx="323">
                  <c:v>65</c:v>
                </c:pt>
                <c:pt idx="324">
                  <c:v>65</c:v>
                </c:pt>
                <c:pt idx="325">
                  <c:v>62</c:v>
                </c:pt>
                <c:pt idx="326">
                  <c:v>63</c:v>
                </c:pt>
                <c:pt idx="327">
                  <c:v>58</c:v>
                </c:pt>
                <c:pt idx="328">
                  <c:v>63</c:v>
                </c:pt>
                <c:pt idx="329">
                  <c:v>72</c:v>
                </c:pt>
                <c:pt idx="330">
                  <c:v>72</c:v>
                </c:pt>
                <c:pt idx="331">
                  <c:v>64</c:v>
                </c:pt>
                <c:pt idx="332">
                  <c:v>51</c:v>
                </c:pt>
                <c:pt idx="333">
                  <c:v>39</c:v>
                </c:pt>
                <c:pt idx="334">
                  <c:v>57</c:v>
                </c:pt>
                <c:pt idx="335">
                  <c:v>64</c:v>
                </c:pt>
                <c:pt idx="336">
                  <c:v>68</c:v>
                </c:pt>
                <c:pt idx="337">
                  <c:v>62</c:v>
                </c:pt>
                <c:pt idx="338">
                  <c:v>65</c:v>
                </c:pt>
                <c:pt idx="339">
                  <c:v>65</c:v>
                </c:pt>
                <c:pt idx="340">
                  <c:v>47</c:v>
                </c:pt>
                <c:pt idx="341">
                  <c:v>59</c:v>
                </c:pt>
                <c:pt idx="342">
                  <c:v>58</c:v>
                </c:pt>
                <c:pt idx="343">
                  <c:v>60</c:v>
                </c:pt>
                <c:pt idx="344">
                  <c:v>51</c:v>
                </c:pt>
                <c:pt idx="345">
                  <c:v>60</c:v>
                </c:pt>
                <c:pt idx="346">
                  <c:v>56</c:v>
                </c:pt>
                <c:pt idx="347">
                  <c:v>61</c:v>
                </c:pt>
                <c:pt idx="348">
                  <c:v>66</c:v>
                </c:pt>
                <c:pt idx="349">
                  <c:v>58</c:v>
                </c:pt>
                <c:pt idx="350">
                  <c:v>57</c:v>
                </c:pt>
                <c:pt idx="351">
                  <c:v>52</c:v>
                </c:pt>
                <c:pt idx="352">
                  <c:v>60</c:v>
                </c:pt>
                <c:pt idx="353">
                  <c:v>54</c:v>
                </c:pt>
                <c:pt idx="354">
                  <c:v>56</c:v>
                </c:pt>
                <c:pt idx="355">
                  <c:v>52</c:v>
                </c:pt>
                <c:pt idx="356">
                  <c:v>44</c:v>
                </c:pt>
                <c:pt idx="357">
                  <c:v>42</c:v>
                </c:pt>
                <c:pt idx="358">
                  <c:v>36</c:v>
                </c:pt>
                <c:pt idx="359">
                  <c:v>37</c:v>
                </c:pt>
                <c:pt idx="360">
                  <c:v>46</c:v>
                </c:pt>
                <c:pt idx="361">
                  <c:v>23</c:v>
                </c:pt>
                <c:pt idx="362">
                  <c:v>24</c:v>
                </c:pt>
                <c:pt idx="363">
                  <c:v>12</c:v>
                </c:pt>
                <c:pt idx="364">
                  <c:v>9</c:v>
                </c:pt>
                <c:pt idx="365">
                  <c:v>4</c:v>
                </c:pt>
                <c:pt idx="366">
                  <c:v>15</c:v>
                </c:pt>
                <c:pt idx="367">
                  <c:v>10</c:v>
                </c:pt>
                <c:pt idx="368">
                  <c:v>7</c:v>
                </c:pt>
                <c:pt idx="369">
                  <c:v>-11</c:v>
                </c:pt>
                <c:pt idx="370">
                  <c:v>-12</c:v>
                </c:pt>
                <c:pt idx="371">
                  <c:v>16</c:v>
                </c:pt>
                <c:pt idx="372">
                  <c:v>1</c:v>
                </c:pt>
                <c:pt idx="373">
                  <c:v>3</c:v>
                </c:pt>
                <c:pt idx="374">
                  <c:v>-2</c:v>
                </c:pt>
                <c:pt idx="375">
                  <c:v>5</c:v>
                </c:pt>
                <c:pt idx="376">
                  <c:v>13</c:v>
                </c:pt>
                <c:pt idx="377">
                  <c:v>21</c:v>
                </c:pt>
                <c:pt idx="378">
                  <c:v>11</c:v>
                </c:pt>
                <c:pt idx="379">
                  <c:v>13</c:v>
                </c:pt>
                <c:pt idx="380">
                  <c:v>20</c:v>
                </c:pt>
                <c:pt idx="381">
                  <c:v>20</c:v>
                </c:pt>
                <c:pt idx="382">
                  <c:v>14</c:v>
                </c:pt>
                <c:pt idx="383">
                  <c:v>28</c:v>
                </c:pt>
                <c:pt idx="384">
                  <c:v>33</c:v>
                </c:pt>
                <c:pt idx="385">
                  <c:v>36</c:v>
                </c:pt>
                <c:pt idx="386">
                  <c:v>36</c:v>
                </c:pt>
                <c:pt idx="387">
                  <c:v>32</c:v>
                </c:pt>
                <c:pt idx="388">
                  <c:v>32</c:v>
                </c:pt>
                <c:pt idx="389">
                  <c:v>39</c:v>
                </c:pt>
                <c:pt idx="390">
                  <c:v>23</c:v>
                </c:pt>
                <c:pt idx="391">
                  <c:v>20</c:v>
                </c:pt>
                <c:pt idx="392">
                  <c:v>23</c:v>
                </c:pt>
                <c:pt idx="393">
                  <c:v>19</c:v>
                </c:pt>
                <c:pt idx="394">
                  <c:v>31</c:v>
                </c:pt>
                <c:pt idx="395">
                  <c:v>40</c:v>
                </c:pt>
                <c:pt idx="396">
                  <c:v>26</c:v>
                </c:pt>
                <c:pt idx="397">
                  <c:v>33</c:v>
                </c:pt>
                <c:pt idx="398">
                  <c:v>33</c:v>
                </c:pt>
                <c:pt idx="399">
                  <c:v>33</c:v>
                </c:pt>
                <c:pt idx="400">
                  <c:v>28</c:v>
                </c:pt>
                <c:pt idx="401">
                  <c:v>28</c:v>
                </c:pt>
                <c:pt idx="402">
                  <c:v>17</c:v>
                </c:pt>
                <c:pt idx="403">
                  <c:v>8</c:v>
                </c:pt>
                <c:pt idx="404">
                  <c:v>17</c:v>
                </c:pt>
                <c:pt idx="405">
                  <c:v>15</c:v>
                </c:pt>
                <c:pt idx="406">
                  <c:v>20</c:v>
                </c:pt>
                <c:pt idx="407">
                  <c:v>28</c:v>
                </c:pt>
                <c:pt idx="408">
                  <c:v>30</c:v>
                </c:pt>
                <c:pt idx="409">
                  <c:v>28</c:v>
                </c:pt>
                <c:pt idx="410">
                  <c:v>25</c:v>
                </c:pt>
                <c:pt idx="411">
                  <c:v>26</c:v>
                </c:pt>
                <c:pt idx="412">
                  <c:v>32</c:v>
                </c:pt>
                <c:pt idx="413">
                  <c:v>25</c:v>
                </c:pt>
                <c:pt idx="414">
                  <c:v>30</c:v>
                </c:pt>
                <c:pt idx="415">
                  <c:v>39</c:v>
                </c:pt>
                <c:pt idx="416">
                  <c:v>32</c:v>
                </c:pt>
                <c:pt idx="417">
                  <c:v>28</c:v>
                </c:pt>
                <c:pt idx="418">
                  <c:v>37</c:v>
                </c:pt>
                <c:pt idx="419">
                  <c:v>34</c:v>
                </c:pt>
                <c:pt idx="420">
                  <c:v>35</c:v>
                </c:pt>
                <c:pt idx="421">
                  <c:v>40</c:v>
                </c:pt>
                <c:pt idx="422">
                  <c:v>40</c:v>
                </c:pt>
                <c:pt idx="423">
                  <c:v>37</c:v>
                </c:pt>
                <c:pt idx="424">
                  <c:v>47</c:v>
                </c:pt>
                <c:pt idx="425">
                  <c:v>43</c:v>
                </c:pt>
                <c:pt idx="426">
                  <c:v>49</c:v>
                </c:pt>
                <c:pt idx="427">
                  <c:v>44</c:v>
                </c:pt>
                <c:pt idx="428">
                  <c:v>43</c:v>
                </c:pt>
                <c:pt idx="429">
                  <c:v>36</c:v>
                </c:pt>
                <c:pt idx="430">
                  <c:v>36</c:v>
                </c:pt>
                <c:pt idx="431">
                  <c:v>56</c:v>
                </c:pt>
                <c:pt idx="432">
                  <c:v>47</c:v>
                </c:pt>
                <c:pt idx="433">
                  <c:v>48</c:v>
                </c:pt>
                <c:pt idx="434">
                  <c:v>48</c:v>
                </c:pt>
                <c:pt idx="435">
                  <c:v>46</c:v>
                </c:pt>
                <c:pt idx="436">
                  <c:v>41</c:v>
                </c:pt>
                <c:pt idx="437">
                  <c:v>41</c:v>
                </c:pt>
                <c:pt idx="438">
                  <c:v>46</c:v>
                </c:pt>
                <c:pt idx="439">
                  <c:v>45</c:v>
                </c:pt>
                <c:pt idx="440">
                  <c:v>48</c:v>
                </c:pt>
                <c:pt idx="441">
                  <c:v>47</c:v>
                </c:pt>
                <c:pt idx="442">
                  <c:v>58</c:v>
                </c:pt>
                <c:pt idx="443">
                  <c:v>58</c:v>
                </c:pt>
                <c:pt idx="444">
                  <c:v>62</c:v>
                </c:pt>
                <c:pt idx="445">
                  <c:v>56</c:v>
                </c:pt>
                <c:pt idx="446">
                  <c:v>55</c:v>
                </c:pt>
                <c:pt idx="447">
                  <c:v>58</c:v>
                </c:pt>
                <c:pt idx="448">
                  <c:v>50</c:v>
                </c:pt>
                <c:pt idx="449">
                  <c:v>63</c:v>
                </c:pt>
                <c:pt idx="450">
                  <c:v>61</c:v>
                </c:pt>
                <c:pt idx="451">
                  <c:v>52</c:v>
                </c:pt>
                <c:pt idx="452">
                  <c:v>51</c:v>
                </c:pt>
                <c:pt idx="453">
                  <c:v>54</c:v>
                </c:pt>
                <c:pt idx="454">
                  <c:v>60</c:v>
                </c:pt>
                <c:pt idx="455">
                  <c:v>67</c:v>
                </c:pt>
                <c:pt idx="456">
                  <c:v>66</c:v>
                </c:pt>
                <c:pt idx="457">
                  <c:v>59</c:v>
                </c:pt>
                <c:pt idx="458">
                  <c:v>55</c:v>
                </c:pt>
                <c:pt idx="459">
                  <c:v>58</c:v>
                </c:pt>
                <c:pt idx="460">
                  <c:v>62</c:v>
                </c:pt>
                <c:pt idx="461">
                  <c:v>64</c:v>
                </c:pt>
                <c:pt idx="462">
                  <c:v>62</c:v>
                </c:pt>
                <c:pt idx="463">
                  <c:v>59</c:v>
                </c:pt>
                <c:pt idx="464">
                  <c:v>58</c:v>
                </c:pt>
                <c:pt idx="465">
                  <c:v>57</c:v>
                </c:pt>
                <c:pt idx="466">
                  <c:v>62</c:v>
                </c:pt>
                <c:pt idx="467">
                  <c:v>64</c:v>
                </c:pt>
                <c:pt idx="468">
                  <c:v>65</c:v>
                </c:pt>
                <c:pt idx="469">
                  <c:v>61</c:v>
                </c:pt>
                <c:pt idx="470">
                  <c:v>62</c:v>
                </c:pt>
                <c:pt idx="471">
                  <c:v>66</c:v>
                </c:pt>
                <c:pt idx="472">
                  <c:v>64</c:v>
                </c:pt>
                <c:pt idx="473">
                  <c:v>61</c:v>
                </c:pt>
                <c:pt idx="474">
                  <c:v>63</c:v>
                </c:pt>
                <c:pt idx="475">
                  <c:v>58</c:v>
                </c:pt>
                <c:pt idx="476">
                  <c:v>62</c:v>
                </c:pt>
                <c:pt idx="477">
                  <c:v>68</c:v>
                </c:pt>
                <c:pt idx="478">
                  <c:v>68</c:v>
                </c:pt>
                <c:pt idx="479">
                  <c:v>68</c:v>
                </c:pt>
                <c:pt idx="480">
                  <c:v>60</c:v>
                </c:pt>
                <c:pt idx="481">
                  <c:v>66</c:v>
                </c:pt>
                <c:pt idx="482">
                  <c:v>73</c:v>
                </c:pt>
                <c:pt idx="483">
                  <c:v>65</c:v>
                </c:pt>
                <c:pt idx="484">
                  <c:v>60</c:v>
                </c:pt>
                <c:pt idx="485">
                  <c:v>66</c:v>
                </c:pt>
                <c:pt idx="486">
                  <c:v>64</c:v>
                </c:pt>
                <c:pt idx="487">
                  <c:v>54</c:v>
                </c:pt>
                <c:pt idx="488">
                  <c:v>64</c:v>
                </c:pt>
                <c:pt idx="489">
                  <c:v>63</c:v>
                </c:pt>
                <c:pt idx="490">
                  <c:v>61</c:v>
                </c:pt>
                <c:pt idx="491">
                  <c:v>69</c:v>
                </c:pt>
              </c:numCache>
            </c:numRef>
          </c:val>
          <c:smooth val="0"/>
          <c:extLst>
            <c:ext xmlns:c16="http://schemas.microsoft.com/office/drawing/2014/chart" uri="{C3380CC4-5D6E-409C-BE32-E72D297353CC}">
              <c16:uniqueId val="{00000001-3388-4414-B12E-4B84A87707CE}"/>
            </c:ext>
          </c:extLst>
        </c:ser>
        <c:dLbls>
          <c:showLegendKey val="0"/>
          <c:showVal val="0"/>
          <c:showCatName val="0"/>
          <c:showSerName val="0"/>
          <c:showPercent val="0"/>
          <c:showBubbleSize val="0"/>
        </c:dLbls>
        <c:marker val="1"/>
        <c:smooth val="0"/>
        <c:axId val="1190665631"/>
        <c:axId val="1507923215"/>
      </c:lineChart>
      <c:catAx>
        <c:axId val="11906656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507923215"/>
        <c:crosses val="autoZero"/>
        <c:auto val="1"/>
        <c:lblAlgn val="ctr"/>
        <c:lblOffset val="100"/>
        <c:tickLblSkip val="24"/>
        <c:noMultiLvlLbl val="0"/>
      </c:catAx>
      <c:valAx>
        <c:axId val="1507923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90665631"/>
        <c:crosses val="autoZero"/>
        <c:crossBetween val="between"/>
      </c:valAx>
      <c:valAx>
        <c:axId val="1521427439"/>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521110991"/>
        <c:crosses val="max"/>
        <c:crossBetween val="between"/>
      </c:valAx>
      <c:catAx>
        <c:axId val="1521110991"/>
        <c:scaling>
          <c:orientation val="minMax"/>
        </c:scaling>
        <c:delete val="1"/>
        <c:axPos val="b"/>
        <c:numFmt formatCode="General" sourceLinked="1"/>
        <c:majorTickMark val="out"/>
        <c:minorTickMark val="none"/>
        <c:tickLblPos val="nextTo"/>
        <c:crossAx val="1521427439"/>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spc="0" baseline="0" dirty="0" smtClean="0">
                <a:solidFill>
                  <a:srgbClr val="000000"/>
                </a:solidFill>
                <a:latin typeface="Georgia" panose="02040502050405020303" pitchFamily="18" charset="0"/>
                <a:ea typeface="+mn-ea"/>
                <a:cs typeface="Arial" panose="020B0604020202020204" pitchFamily="34" charset="0"/>
              </a:defRPr>
            </a:pPr>
            <a:r>
              <a:rPr lang="en-US" sz="1200" b="1" i="0" u="none" strike="noStrike" kern="1200" spc="0" baseline="0" dirty="0">
                <a:solidFill>
                  <a:srgbClr val="000000"/>
                </a:solidFill>
                <a:latin typeface="Georgia" panose="02040502050405020303" pitchFamily="18" charset="0"/>
                <a:ea typeface="+mn-ea"/>
                <a:cs typeface="Arial" panose="020B0604020202020204" pitchFamily="34" charset="0"/>
              </a:rPr>
              <a:t>Nonfinancial Corporate Debt as a Percent of GDP</a:t>
            </a:r>
          </a:p>
        </c:rich>
      </c:tx>
      <c:layout>
        <c:manualLayout>
          <c:xMode val="edge"/>
          <c:yMode val="edge"/>
          <c:x val="0.33674762789638868"/>
          <c:y val="1.843847292556235E-2"/>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dirty="0" smtClean="0">
              <a:solidFill>
                <a:srgbClr val="000000"/>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6.4026088104765788E-2"/>
          <c:y val="0.11707552576497558"/>
          <c:w val="0.91507076691857869"/>
          <c:h val="0.73198454925484979"/>
        </c:manualLayout>
      </c:layout>
      <c:barChart>
        <c:barDir val="col"/>
        <c:grouping val="stacked"/>
        <c:varyColors val="0"/>
        <c:ser>
          <c:idx val="2"/>
          <c:order val="1"/>
          <c:spPr>
            <a:solidFill>
              <a:schemeClr val="bg1">
                <a:lumMod val="85000"/>
              </a:schemeClr>
            </a:solidFill>
            <a:ln>
              <a:noFill/>
            </a:ln>
            <a:effectLst/>
          </c:spPr>
          <c:invertIfNegative val="0"/>
          <c:val>
            <c:numRef>
              <c:f>Sheet6!$E$5:$E$153</c:f>
              <c:numCache>
                <c:formatCode>0</c:formatCode>
                <c:ptCount val="149"/>
                <c:pt idx="0">
                  <c:v>0</c:v>
                </c:pt>
                <c:pt idx="1">
                  <c:v>5</c:v>
                </c:pt>
                <c:pt idx="2">
                  <c:v>5</c:v>
                </c:pt>
                <c:pt idx="3">
                  <c:v>0</c:v>
                </c:pt>
                <c:pt idx="4">
                  <c:v>0</c:v>
                </c:pt>
                <c:pt idx="5">
                  <c:v>0</c:v>
                </c:pt>
                <c:pt idx="6">
                  <c:v>0</c:v>
                </c:pt>
                <c:pt idx="7">
                  <c:v>5</c:v>
                </c:pt>
                <c:pt idx="8">
                  <c:v>5</c:v>
                </c:pt>
                <c:pt idx="9">
                  <c:v>5</c:v>
                </c:pt>
                <c:pt idx="10">
                  <c:v>5</c:v>
                </c:pt>
                <c:pt idx="11">
                  <c:v>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5</c:v>
                </c:pt>
                <c:pt idx="44">
                  <c:v>5</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5</c:v>
                </c:pt>
                <c:pt idx="86">
                  <c:v>5</c:v>
                </c:pt>
                <c:pt idx="87">
                  <c:v>5</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5</c:v>
                </c:pt>
                <c:pt idx="113">
                  <c:v>5</c:v>
                </c:pt>
                <c:pt idx="114">
                  <c:v>5</c:v>
                </c:pt>
                <c:pt idx="115">
                  <c:v>5</c:v>
                </c:pt>
                <c:pt idx="116">
                  <c:v>5</c:v>
                </c:pt>
                <c:pt idx="117">
                  <c:v>5</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numCache>
            </c:numRef>
          </c:val>
          <c:extLst>
            <c:ext xmlns:c16="http://schemas.microsoft.com/office/drawing/2014/chart" uri="{C3380CC4-5D6E-409C-BE32-E72D297353CC}">
              <c16:uniqueId val="{00000000-79EA-4063-8B7E-4670BA6118AE}"/>
            </c:ext>
          </c:extLst>
        </c:ser>
        <c:ser>
          <c:idx val="3"/>
          <c:order val="2"/>
          <c:spPr>
            <a:solidFill>
              <a:schemeClr val="bg1">
                <a:lumMod val="85000"/>
              </a:schemeClr>
            </a:solidFill>
            <a:ln>
              <a:noFill/>
            </a:ln>
            <a:effectLst/>
          </c:spPr>
          <c:invertIfNegative val="0"/>
          <c:val>
            <c:numRef>
              <c:f>Sheet6!$F$5:$F$150</c:f>
              <c:numCache>
                <c:formatCode>0</c:formatCode>
                <c:ptCount val="146"/>
                <c:pt idx="0">
                  <c:v>0</c:v>
                </c:pt>
                <c:pt idx="1">
                  <c:v>-5</c:v>
                </c:pt>
                <c:pt idx="2">
                  <c:v>-5</c:v>
                </c:pt>
                <c:pt idx="3">
                  <c:v>0</c:v>
                </c:pt>
                <c:pt idx="4">
                  <c:v>0</c:v>
                </c:pt>
                <c:pt idx="5">
                  <c:v>0</c:v>
                </c:pt>
                <c:pt idx="6">
                  <c:v>0</c:v>
                </c:pt>
                <c:pt idx="7">
                  <c:v>-5</c:v>
                </c:pt>
                <c:pt idx="8">
                  <c:v>-5</c:v>
                </c:pt>
                <c:pt idx="9">
                  <c:v>-5</c:v>
                </c:pt>
                <c:pt idx="10">
                  <c:v>-5</c:v>
                </c:pt>
                <c:pt idx="11">
                  <c:v>-5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-5</c:v>
                </c:pt>
                <c:pt idx="44">
                  <c:v>-5</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-5</c:v>
                </c:pt>
                <c:pt idx="86">
                  <c:v>-5</c:v>
                </c:pt>
                <c:pt idx="87">
                  <c:v>-5</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-5</c:v>
                </c:pt>
                <c:pt idx="113">
                  <c:v>-5</c:v>
                </c:pt>
                <c:pt idx="114">
                  <c:v>-5</c:v>
                </c:pt>
                <c:pt idx="115">
                  <c:v>-5</c:v>
                </c:pt>
                <c:pt idx="116">
                  <c:v>-5</c:v>
                </c:pt>
                <c:pt idx="117">
                  <c:v>-5</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numCache>
            </c:numRef>
          </c:val>
          <c:extLst>
            <c:ext xmlns:c16="http://schemas.microsoft.com/office/drawing/2014/chart" uri="{C3380CC4-5D6E-409C-BE32-E72D297353CC}">
              <c16:uniqueId val="{00000001-79EA-4063-8B7E-4670BA6118AE}"/>
            </c:ext>
          </c:extLst>
        </c:ser>
        <c:dLbls>
          <c:showLegendKey val="0"/>
          <c:showVal val="0"/>
          <c:showCatName val="0"/>
          <c:showSerName val="0"/>
          <c:showPercent val="0"/>
          <c:showBubbleSize val="0"/>
        </c:dLbls>
        <c:gapWidth val="0"/>
        <c:overlap val="100"/>
        <c:axId val="1138068624"/>
        <c:axId val="1138068232"/>
      </c:barChart>
      <c:lineChart>
        <c:grouping val="standard"/>
        <c:varyColors val="0"/>
        <c:ser>
          <c:idx val="1"/>
          <c:order val="0"/>
          <c:tx>
            <c:strRef>
              <c:f>Sheet6!$K$4</c:f>
              <c:strCache>
                <c:ptCount val="1"/>
                <c:pt idx="0">
                  <c:v>US: Nonfinancial Corporations Debt Outstanding as a % of SAAR GDP (%) (Left)</c:v>
                </c:pt>
              </c:strCache>
            </c:strRef>
          </c:tx>
          <c:spPr>
            <a:ln w="28575" cap="rnd">
              <a:solidFill>
                <a:srgbClr val="C0540F"/>
              </a:solidFill>
              <a:round/>
            </a:ln>
            <a:effectLst/>
          </c:spPr>
          <c:marker>
            <c:symbol val="none"/>
          </c:marker>
          <c:cat>
            <c:strRef>
              <c:f>Sheet6!$A$5:$A$160</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Sheet6!$K$5:$K$159</c:f>
              <c:numCache>
                <c:formatCode>General</c:formatCode>
                <c:ptCount val="155"/>
                <c:pt idx="0">
                  <c:v>31.31</c:v>
                </c:pt>
                <c:pt idx="1">
                  <c:v>31.48</c:v>
                </c:pt>
                <c:pt idx="2">
                  <c:v>31.25</c:v>
                </c:pt>
                <c:pt idx="3">
                  <c:v>30.8</c:v>
                </c:pt>
                <c:pt idx="4">
                  <c:v>29.93</c:v>
                </c:pt>
                <c:pt idx="5">
                  <c:v>30.88</c:v>
                </c:pt>
                <c:pt idx="6">
                  <c:v>31.11</c:v>
                </c:pt>
                <c:pt idx="7">
                  <c:v>31.66</c:v>
                </c:pt>
                <c:pt idx="8">
                  <c:v>32.619999999999997</c:v>
                </c:pt>
                <c:pt idx="9">
                  <c:v>32.96</c:v>
                </c:pt>
                <c:pt idx="10">
                  <c:v>33.409999999999997</c:v>
                </c:pt>
                <c:pt idx="11">
                  <c:v>33.21</c:v>
                </c:pt>
                <c:pt idx="12">
                  <c:v>33.44</c:v>
                </c:pt>
                <c:pt idx="13">
                  <c:v>33.119999999999997</c:v>
                </c:pt>
                <c:pt idx="14">
                  <c:v>33</c:v>
                </c:pt>
                <c:pt idx="15">
                  <c:v>32.869999999999997</c:v>
                </c:pt>
                <c:pt idx="16">
                  <c:v>33.14</c:v>
                </c:pt>
                <c:pt idx="17">
                  <c:v>33.74</c:v>
                </c:pt>
                <c:pt idx="18">
                  <c:v>34.29</c:v>
                </c:pt>
                <c:pt idx="19">
                  <c:v>35.14</c:v>
                </c:pt>
                <c:pt idx="20">
                  <c:v>35.21</c:v>
                </c:pt>
                <c:pt idx="21">
                  <c:v>35.6</c:v>
                </c:pt>
                <c:pt idx="22">
                  <c:v>35.840000000000003</c:v>
                </c:pt>
                <c:pt idx="23">
                  <c:v>36.880000000000003</c:v>
                </c:pt>
                <c:pt idx="24">
                  <c:v>37.340000000000003</c:v>
                </c:pt>
                <c:pt idx="25">
                  <c:v>38.22</c:v>
                </c:pt>
                <c:pt idx="26">
                  <c:v>39</c:v>
                </c:pt>
                <c:pt idx="27">
                  <c:v>40.03</c:v>
                </c:pt>
                <c:pt idx="28">
                  <c:v>40.42</c:v>
                </c:pt>
                <c:pt idx="29">
                  <c:v>40.54</c:v>
                </c:pt>
                <c:pt idx="30">
                  <c:v>40.94</c:v>
                </c:pt>
                <c:pt idx="31">
                  <c:v>40.97</c:v>
                </c:pt>
                <c:pt idx="32" formatCode="0.00">
                  <c:v>41.41</c:v>
                </c:pt>
                <c:pt idx="33" formatCode="0.00">
                  <c:v>41.53</c:v>
                </c:pt>
                <c:pt idx="34" formatCode="0.00">
                  <c:v>41.58</c:v>
                </c:pt>
                <c:pt idx="35" formatCode="0.00">
                  <c:v>41.95</c:v>
                </c:pt>
                <c:pt idx="36" formatCode="0.00">
                  <c:v>42.07</c:v>
                </c:pt>
                <c:pt idx="37" formatCode="0.00">
                  <c:v>42.36</c:v>
                </c:pt>
                <c:pt idx="38" formatCode="0.00">
                  <c:v>42.24</c:v>
                </c:pt>
                <c:pt idx="39" formatCode="0.00">
                  <c:v>42.72</c:v>
                </c:pt>
                <c:pt idx="40" formatCode="0.00">
                  <c:v>42.62</c:v>
                </c:pt>
                <c:pt idx="41" formatCode="0.00">
                  <c:v>42.6</c:v>
                </c:pt>
                <c:pt idx="42" formatCode="0.00">
                  <c:v>42.65</c:v>
                </c:pt>
                <c:pt idx="43" formatCode="0.00">
                  <c:v>43.06</c:v>
                </c:pt>
                <c:pt idx="44" formatCode="0.00">
                  <c:v>42.53</c:v>
                </c:pt>
                <c:pt idx="45" formatCode="0.00">
                  <c:v>41.89</c:v>
                </c:pt>
                <c:pt idx="46" formatCode="0.00">
                  <c:v>41.13</c:v>
                </c:pt>
                <c:pt idx="47" formatCode="0.00">
                  <c:v>40.33</c:v>
                </c:pt>
                <c:pt idx="48" formatCode="0.00">
                  <c:v>39.81</c:v>
                </c:pt>
                <c:pt idx="49" formatCode="0.00">
                  <c:v>39.159999999999997</c:v>
                </c:pt>
                <c:pt idx="50" formatCode="0.00">
                  <c:v>38.74</c:v>
                </c:pt>
                <c:pt idx="51" formatCode="0.00">
                  <c:v>38.090000000000003</c:v>
                </c:pt>
                <c:pt idx="52" formatCode="0.00">
                  <c:v>38.21</c:v>
                </c:pt>
                <c:pt idx="53" formatCode="0.00">
                  <c:v>38.33</c:v>
                </c:pt>
                <c:pt idx="54" formatCode="0.00">
                  <c:v>38.520000000000003</c:v>
                </c:pt>
                <c:pt idx="55" formatCode="0.00">
                  <c:v>38.36</c:v>
                </c:pt>
                <c:pt idx="56" formatCode="0.00">
                  <c:v>38.65</c:v>
                </c:pt>
                <c:pt idx="57" formatCode="0.00">
                  <c:v>38.549999999999997</c:v>
                </c:pt>
                <c:pt idx="58" formatCode="0.00">
                  <c:v>38.72</c:v>
                </c:pt>
                <c:pt idx="59" formatCode="0.00">
                  <c:v>38.74</c:v>
                </c:pt>
                <c:pt idx="60" formatCode="0.00">
                  <c:v>39.17</c:v>
                </c:pt>
                <c:pt idx="61" formatCode="0.00">
                  <c:v>39.72</c:v>
                </c:pt>
                <c:pt idx="62" formatCode="0.00">
                  <c:v>39.64</c:v>
                </c:pt>
                <c:pt idx="63" formatCode="0.00">
                  <c:v>39.82</c:v>
                </c:pt>
                <c:pt idx="64" formatCode="0.00">
                  <c:v>39.72</c:v>
                </c:pt>
                <c:pt idx="65" formatCode="0.00">
                  <c:v>39.6</c:v>
                </c:pt>
                <c:pt idx="66" formatCode="0.00">
                  <c:v>39.64</c:v>
                </c:pt>
                <c:pt idx="67" formatCode="0.00">
                  <c:v>39.29</c:v>
                </c:pt>
                <c:pt idx="68" formatCode="0.00">
                  <c:v>39.42</c:v>
                </c:pt>
                <c:pt idx="69" formatCode="0.00">
                  <c:v>39.479999999999997</c:v>
                </c:pt>
                <c:pt idx="70" formatCode="0.00">
                  <c:v>39.93</c:v>
                </c:pt>
                <c:pt idx="71" formatCode="0.00">
                  <c:v>40.18</c:v>
                </c:pt>
                <c:pt idx="72" formatCode="0.00">
                  <c:v>40.85</c:v>
                </c:pt>
                <c:pt idx="73" formatCode="0.00">
                  <c:v>41.56</c:v>
                </c:pt>
                <c:pt idx="74" formatCode="0.00">
                  <c:v>41.81</c:v>
                </c:pt>
                <c:pt idx="75" formatCode="0.00">
                  <c:v>41.98</c:v>
                </c:pt>
                <c:pt idx="76" formatCode="0.00">
                  <c:v>42.66</c:v>
                </c:pt>
                <c:pt idx="77" formatCode="0.00">
                  <c:v>42.93</c:v>
                </c:pt>
                <c:pt idx="78" formatCode="0.00">
                  <c:v>43.82</c:v>
                </c:pt>
                <c:pt idx="79" formatCode="0.00">
                  <c:v>43.52</c:v>
                </c:pt>
                <c:pt idx="80" formatCode="0.00">
                  <c:v>44.26</c:v>
                </c:pt>
                <c:pt idx="81" formatCode="0.00">
                  <c:v>44.27</c:v>
                </c:pt>
                <c:pt idx="82" formatCode="0.00">
                  <c:v>44.6</c:v>
                </c:pt>
                <c:pt idx="83" formatCode="0.00">
                  <c:v>44.7</c:v>
                </c:pt>
                <c:pt idx="84" formatCode="0.00">
                  <c:v>44.61</c:v>
                </c:pt>
                <c:pt idx="85" formatCode="0.00">
                  <c:v>44.69</c:v>
                </c:pt>
                <c:pt idx="86" formatCode="0.00">
                  <c:v>45.04</c:v>
                </c:pt>
                <c:pt idx="87" formatCode="0.00">
                  <c:v>44.99</c:v>
                </c:pt>
                <c:pt idx="88" formatCode="0.00">
                  <c:v>44.63</c:v>
                </c:pt>
                <c:pt idx="89" formatCode="0.00">
                  <c:v>44.13</c:v>
                </c:pt>
                <c:pt idx="90" formatCode="0.00">
                  <c:v>43.64</c:v>
                </c:pt>
                <c:pt idx="91" formatCode="0.00">
                  <c:v>43.38</c:v>
                </c:pt>
                <c:pt idx="92" formatCode="0.00">
                  <c:v>43</c:v>
                </c:pt>
                <c:pt idx="93" formatCode="0.00">
                  <c:v>42.43</c:v>
                </c:pt>
                <c:pt idx="94" formatCode="0.00">
                  <c:v>41.78</c:v>
                </c:pt>
                <c:pt idx="95" formatCode="0.00">
                  <c:v>40.869999999999997</c:v>
                </c:pt>
                <c:pt idx="96" formatCode="0.00">
                  <c:v>41.04</c:v>
                </c:pt>
                <c:pt idx="97" formatCode="0.00">
                  <c:v>40.33</c:v>
                </c:pt>
                <c:pt idx="98" formatCode="0.00">
                  <c:v>40.21</c:v>
                </c:pt>
                <c:pt idx="99" formatCode="0.00">
                  <c:v>39.909999999999997</c:v>
                </c:pt>
                <c:pt idx="100" formatCode="0.00">
                  <c:v>39.65</c:v>
                </c:pt>
                <c:pt idx="101" formatCode="0.00">
                  <c:v>39.64</c:v>
                </c:pt>
                <c:pt idx="102" formatCode="0.00">
                  <c:v>39.29</c:v>
                </c:pt>
                <c:pt idx="103" formatCode="0.00">
                  <c:v>39.47</c:v>
                </c:pt>
                <c:pt idx="104" formatCode="0.00">
                  <c:v>39.49</c:v>
                </c:pt>
                <c:pt idx="105" formatCode="0.00">
                  <c:v>39.78</c:v>
                </c:pt>
                <c:pt idx="106" formatCode="0.00">
                  <c:v>39.69</c:v>
                </c:pt>
                <c:pt idx="107" formatCode="0.00">
                  <c:v>40.340000000000003</c:v>
                </c:pt>
                <c:pt idx="108" formatCode="0.00">
                  <c:v>40.79</c:v>
                </c:pt>
                <c:pt idx="109" formatCode="0.00">
                  <c:v>41.57</c:v>
                </c:pt>
                <c:pt idx="110" formatCode="0.00">
                  <c:v>42.47</c:v>
                </c:pt>
                <c:pt idx="111" formatCode="0.00">
                  <c:v>43.1</c:v>
                </c:pt>
                <c:pt idx="112" formatCode="0.00">
                  <c:v>44.01</c:v>
                </c:pt>
                <c:pt idx="113" formatCode="0.00">
                  <c:v>44.31</c:v>
                </c:pt>
                <c:pt idx="114" formatCode="0.00">
                  <c:v>44.69</c:v>
                </c:pt>
                <c:pt idx="115" formatCode="0.00">
                  <c:v>45.15</c:v>
                </c:pt>
                <c:pt idx="116" formatCode="0.00">
                  <c:v>45.24</c:v>
                </c:pt>
                <c:pt idx="117" formatCode="0.00">
                  <c:v>44.99</c:v>
                </c:pt>
                <c:pt idx="118" formatCode="0.00">
                  <c:v>44.07</c:v>
                </c:pt>
                <c:pt idx="119" formatCode="0.00">
                  <c:v>42.16</c:v>
                </c:pt>
                <c:pt idx="120" formatCode="0.00">
                  <c:v>41.83</c:v>
                </c:pt>
                <c:pt idx="121" formatCode="0.00">
                  <c:v>40.770000000000003</c:v>
                </c:pt>
                <c:pt idx="122" formatCode="0.00">
                  <c:v>40.72</c:v>
                </c:pt>
                <c:pt idx="123" formatCode="0.00">
                  <c:v>39.74</c:v>
                </c:pt>
                <c:pt idx="124" formatCode="0.00">
                  <c:v>39.86</c:v>
                </c:pt>
                <c:pt idx="125" formatCode="0.00">
                  <c:v>39.880000000000003</c:v>
                </c:pt>
                <c:pt idx="126" formatCode="0.00">
                  <c:v>40.28</c:v>
                </c:pt>
                <c:pt idx="127" formatCode="0.00">
                  <c:v>40.380000000000003</c:v>
                </c:pt>
                <c:pt idx="128" formatCode="0.00">
                  <c:v>40.06</c:v>
                </c:pt>
                <c:pt idx="129" formatCode="0.00">
                  <c:v>40</c:v>
                </c:pt>
                <c:pt idx="130" formatCode="0.00">
                  <c:v>40.479999999999997</c:v>
                </c:pt>
                <c:pt idx="131" formatCode="0.00">
                  <c:v>41.02</c:v>
                </c:pt>
                <c:pt idx="132" formatCode="0.00">
                  <c:v>40.950000000000003</c:v>
                </c:pt>
                <c:pt idx="133" formatCode="0.00">
                  <c:v>41.35</c:v>
                </c:pt>
                <c:pt idx="134" formatCode="0.00">
                  <c:v>41.72</c:v>
                </c:pt>
                <c:pt idx="135" formatCode="0.00">
                  <c:v>41.49</c:v>
                </c:pt>
                <c:pt idx="136" formatCode="0.00">
                  <c:v>42.04</c:v>
                </c:pt>
                <c:pt idx="137" formatCode="0.00">
                  <c:v>41.73</c:v>
                </c:pt>
                <c:pt idx="138" formatCode="0.00">
                  <c:v>41.68</c:v>
                </c:pt>
                <c:pt idx="139" formatCode="0.00">
                  <c:v>42.12</c:v>
                </c:pt>
                <c:pt idx="140" formatCode="0.00">
                  <c:v>42.8</c:v>
                </c:pt>
                <c:pt idx="141" formatCode="0.00">
                  <c:v>43.24</c:v>
                </c:pt>
                <c:pt idx="142" formatCode="0.00">
                  <c:v>43.51</c:v>
                </c:pt>
                <c:pt idx="143" formatCode="0.00">
                  <c:v>44</c:v>
                </c:pt>
                <c:pt idx="144" formatCode="0.00">
                  <c:v>45.01</c:v>
                </c:pt>
                <c:pt idx="145" formatCode="0.00">
                  <c:v>44.86</c:v>
                </c:pt>
                <c:pt idx="146" formatCode="0.00">
                  <c:v>45.13</c:v>
                </c:pt>
                <c:pt idx="147" formatCode="0.00">
                  <c:v>44.67</c:v>
                </c:pt>
                <c:pt idx="148" formatCode="0.00">
                  <c:v>45.37</c:v>
                </c:pt>
                <c:pt idx="149" formatCode="0.00">
                  <c:v>45.61</c:v>
                </c:pt>
                <c:pt idx="150" formatCode="0.00">
                  <c:v>45.9</c:v>
                </c:pt>
                <c:pt idx="151" formatCode="0.00">
                  <c:v>45.54</c:v>
                </c:pt>
                <c:pt idx="152" formatCode="0.00">
                  <c:v>45.44</c:v>
                </c:pt>
                <c:pt idx="153" formatCode="0.00">
                  <c:v>46.52</c:v>
                </c:pt>
                <c:pt idx="154" formatCode="0.00">
                  <c:v>46.44</c:v>
                </c:pt>
              </c:numCache>
            </c:numRef>
          </c:val>
          <c:smooth val="0"/>
          <c:extLst>
            <c:ext xmlns:c16="http://schemas.microsoft.com/office/drawing/2014/chart" uri="{C3380CC4-5D6E-409C-BE32-E72D297353CC}">
              <c16:uniqueId val="{00000002-79EA-4063-8B7E-4670BA6118AE}"/>
            </c:ext>
          </c:extLst>
        </c:ser>
        <c:dLbls>
          <c:showLegendKey val="0"/>
          <c:showVal val="0"/>
          <c:showCatName val="0"/>
          <c:showSerName val="0"/>
          <c:showPercent val="0"/>
          <c:showBubbleSize val="0"/>
        </c:dLbls>
        <c:marker val="1"/>
        <c:smooth val="0"/>
        <c:axId val="1104510808"/>
        <c:axId val="1104512376"/>
      </c:lineChart>
      <c:catAx>
        <c:axId val="1104510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04512376"/>
        <c:crosses val="autoZero"/>
        <c:auto val="1"/>
        <c:lblAlgn val="ctr"/>
        <c:lblOffset val="100"/>
        <c:tickLblSkip val="8"/>
        <c:tickMarkSkip val="4"/>
        <c:noMultiLvlLbl val="0"/>
      </c:catAx>
      <c:valAx>
        <c:axId val="1104512376"/>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04510808"/>
        <c:crosses val="autoZero"/>
        <c:crossBetween val="between"/>
        <c:dispUnits>
          <c:builtInUnit val="hundreds"/>
        </c:dispUnits>
      </c:valAx>
      <c:valAx>
        <c:axId val="1138068232"/>
        <c:scaling>
          <c:orientation val="minMax"/>
          <c:max val="3"/>
          <c:min val="-3"/>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138068624"/>
        <c:crosses val="max"/>
        <c:crossBetween val="between"/>
      </c:valAx>
      <c:catAx>
        <c:axId val="1138068624"/>
        <c:scaling>
          <c:orientation val="minMax"/>
        </c:scaling>
        <c:delete val="1"/>
        <c:axPos val="b"/>
        <c:numFmt formatCode="General" sourceLinked="1"/>
        <c:majorTickMark val="out"/>
        <c:minorTickMark val="none"/>
        <c:tickLblPos val="nextTo"/>
        <c:crossAx val="1138068232"/>
        <c:crosses val="autoZero"/>
        <c:auto val="1"/>
        <c:lblAlgn val="ctr"/>
        <c:lblOffset val="100"/>
        <c:noMultiLvlLbl val="0"/>
      </c:catAx>
      <c:spPr>
        <a:noFill/>
        <a:ln w="25400">
          <a:noFill/>
        </a:ln>
        <a:effectLst/>
      </c:spPr>
    </c:plotArea>
    <c:legend>
      <c:legendPos val="b"/>
      <c:legendEntry>
        <c:idx val="0"/>
        <c:delete val="1"/>
      </c:legendEntry>
      <c:legendEntry>
        <c:idx val="1"/>
        <c:delete val="1"/>
      </c:legendEntry>
      <c:legendEntry>
        <c:idx val="2"/>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3.1607113382673829E-2"/>
          <c:y val="0.9098971918657569"/>
          <c:w val="0.95449410892822562"/>
          <c:h val="7.19404449928630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Georgia" panose="02040502050405020303" pitchFamily="18" charset="0"/>
                <a:ea typeface="+mn-ea"/>
                <a:cs typeface="+mn-cs"/>
              </a:defRPr>
            </a:pPr>
            <a:r>
              <a:rPr lang="en-US" sz="1100" b="1" dirty="0">
                <a:solidFill>
                  <a:schemeClr val="tx1"/>
                </a:solidFill>
                <a:latin typeface="Georgia" panose="02040502050405020303" pitchFamily="18" charset="0"/>
              </a:rPr>
              <a:t>S&amp;P 500 Index January</a:t>
            </a:r>
            <a:r>
              <a:rPr lang="en-US" sz="1100" b="1" baseline="0" dirty="0">
                <a:solidFill>
                  <a:schemeClr val="tx1"/>
                </a:solidFill>
                <a:latin typeface="Georgia" panose="02040502050405020303" pitchFamily="18" charset="0"/>
              </a:rPr>
              <a:t> 2017 -  Present</a:t>
            </a:r>
            <a:endParaRPr lang="en-US" sz="1100" b="1" dirty="0">
              <a:solidFill>
                <a:schemeClr val="tx1"/>
              </a:solidFill>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tx>
            <c:strRef>
              <c:f>'^GSPC'!$B$1</c:f>
              <c:strCache>
                <c:ptCount val="1"/>
                <c:pt idx="0">
                  <c:v>Close</c:v>
                </c:pt>
              </c:strCache>
            </c:strRef>
          </c:tx>
          <c:spPr>
            <a:ln w="28575" cap="rnd">
              <a:solidFill>
                <a:schemeClr val="accent5"/>
              </a:solidFill>
              <a:round/>
            </a:ln>
            <a:effectLst/>
          </c:spPr>
          <c:marker>
            <c:symbol val="none"/>
          </c:marker>
          <c:cat>
            <c:numRef>
              <c:f>'^GSPC'!$A$2:$A$550</c:f>
              <c:numCache>
                <c:formatCode>[$-409]mmm\-yy;@</c:formatCode>
                <c:ptCount val="549"/>
                <c:pt idx="0">
                  <c:v>42738</c:v>
                </c:pt>
                <c:pt idx="1">
                  <c:v>42739</c:v>
                </c:pt>
                <c:pt idx="2">
                  <c:v>42740</c:v>
                </c:pt>
                <c:pt idx="3">
                  <c:v>42741</c:v>
                </c:pt>
                <c:pt idx="4">
                  <c:v>42744</c:v>
                </c:pt>
                <c:pt idx="5">
                  <c:v>42745</c:v>
                </c:pt>
                <c:pt idx="6">
                  <c:v>42746</c:v>
                </c:pt>
                <c:pt idx="7">
                  <c:v>42747</c:v>
                </c:pt>
                <c:pt idx="8">
                  <c:v>42748</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42787</c:v>
                </c:pt>
                <c:pt idx="34">
                  <c:v>42788</c:v>
                </c:pt>
                <c:pt idx="35">
                  <c:v>42789</c:v>
                </c:pt>
                <c:pt idx="36">
                  <c:v>42790</c:v>
                </c:pt>
                <c:pt idx="37">
                  <c:v>42793</c:v>
                </c:pt>
                <c:pt idx="38">
                  <c:v>42794</c:v>
                </c:pt>
                <c:pt idx="39">
                  <c:v>42795</c:v>
                </c:pt>
                <c:pt idx="40">
                  <c:v>42796</c:v>
                </c:pt>
                <c:pt idx="41">
                  <c:v>42797</c:v>
                </c:pt>
                <c:pt idx="42">
                  <c:v>42800</c:v>
                </c:pt>
                <c:pt idx="43">
                  <c:v>42801</c:v>
                </c:pt>
                <c:pt idx="44">
                  <c:v>42802</c:v>
                </c:pt>
                <c:pt idx="45">
                  <c:v>42803</c:v>
                </c:pt>
                <c:pt idx="46">
                  <c:v>42804</c:v>
                </c:pt>
                <c:pt idx="47">
                  <c:v>42807</c:v>
                </c:pt>
                <c:pt idx="48">
                  <c:v>42808</c:v>
                </c:pt>
                <c:pt idx="49">
                  <c:v>42809</c:v>
                </c:pt>
                <c:pt idx="50">
                  <c:v>42810</c:v>
                </c:pt>
                <c:pt idx="51">
                  <c:v>42811</c:v>
                </c:pt>
                <c:pt idx="52">
                  <c:v>42814</c:v>
                </c:pt>
                <c:pt idx="53">
                  <c:v>42815</c:v>
                </c:pt>
                <c:pt idx="54">
                  <c:v>42816</c:v>
                </c:pt>
                <c:pt idx="55">
                  <c:v>42817</c:v>
                </c:pt>
                <c:pt idx="56">
                  <c:v>42818</c:v>
                </c:pt>
                <c:pt idx="57">
                  <c:v>42821</c:v>
                </c:pt>
                <c:pt idx="58">
                  <c:v>42822</c:v>
                </c:pt>
                <c:pt idx="59">
                  <c:v>42823</c:v>
                </c:pt>
                <c:pt idx="60">
                  <c:v>42824</c:v>
                </c:pt>
                <c:pt idx="61">
                  <c:v>42825</c:v>
                </c:pt>
                <c:pt idx="62">
                  <c:v>42828</c:v>
                </c:pt>
                <c:pt idx="63">
                  <c:v>42829</c:v>
                </c:pt>
                <c:pt idx="64">
                  <c:v>42830</c:v>
                </c:pt>
                <c:pt idx="65">
                  <c:v>42831</c:v>
                </c:pt>
                <c:pt idx="66">
                  <c:v>42832</c:v>
                </c:pt>
                <c:pt idx="67">
                  <c:v>42835</c:v>
                </c:pt>
                <c:pt idx="68">
                  <c:v>42836</c:v>
                </c:pt>
                <c:pt idx="69">
                  <c:v>42837</c:v>
                </c:pt>
                <c:pt idx="70">
                  <c:v>42838</c:v>
                </c:pt>
                <c:pt idx="71">
                  <c:v>42842</c:v>
                </c:pt>
                <c:pt idx="72">
                  <c:v>42843</c:v>
                </c:pt>
                <c:pt idx="73">
                  <c:v>42844</c:v>
                </c:pt>
                <c:pt idx="74">
                  <c:v>42845</c:v>
                </c:pt>
                <c:pt idx="75">
                  <c:v>42846</c:v>
                </c:pt>
                <c:pt idx="76">
                  <c:v>42849</c:v>
                </c:pt>
                <c:pt idx="77">
                  <c:v>42850</c:v>
                </c:pt>
                <c:pt idx="78">
                  <c:v>42851</c:v>
                </c:pt>
                <c:pt idx="79">
                  <c:v>42852</c:v>
                </c:pt>
                <c:pt idx="80">
                  <c:v>42853</c:v>
                </c:pt>
                <c:pt idx="81">
                  <c:v>42856</c:v>
                </c:pt>
                <c:pt idx="82">
                  <c:v>42857</c:v>
                </c:pt>
                <c:pt idx="83">
                  <c:v>42858</c:v>
                </c:pt>
                <c:pt idx="84">
                  <c:v>42859</c:v>
                </c:pt>
                <c:pt idx="85">
                  <c:v>42860</c:v>
                </c:pt>
                <c:pt idx="86">
                  <c:v>42863</c:v>
                </c:pt>
                <c:pt idx="87">
                  <c:v>42864</c:v>
                </c:pt>
                <c:pt idx="88">
                  <c:v>42865</c:v>
                </c:pt>
                <c:pt idx="89">
                  <c:v>42866</c:v>
                </c:pt>
                <c:pt idx="90">
                  <c:v>42867</c:v>
                </c:pt>
                <c:pt idx="91">
                  <c:v>42870</c:v>
                </c:pt>
                <c:pt idx="92">
                  <c:v>42871</c:v>
                </c:pt>
                <c:pt idx="93">
                  <c:v>42872</c:v>
                </c:pt>
                <c:pt idx="94">
                  <c:v>42873</c:v>
                </c:pt>
                <c:pt idx="95">
                  <c:v>42874</c:v>
                </c:pt>
                <c:pt idx="96">
                  <c:v>42877</c:v>
                </c:pt>
                <c:pt idx="97">
                  <c:v>42878</c:v>
                </c:pt>
                <c:pt idx="98">
                  <c:v>42879</c:v>
                </c:pt>
                <c:pt idx="99">
                  <c:v>42880</c:v>
                </c:pt>
                <c:pt idx="100">
                  <c:v>42881</c:v>
                </c:pt>
                <c:pt idx="101">
                  <c:v>42885</c:v>
                </c:pt>
                <c:pt idx="102">
                  <c:v>42886</c:v>
                </c:pt>
                <c:pt idx="103">
                  <c:v>42887</c:v>
                </c:pt>
                <c:pt idx="104">
                  <c:v>42888</c:v>
                </c:pt>
                <c:pt idx="105">
                  <c:v>42891</c:v>
                </c:pt>
                <c:pt idx="106">
                  <c:v>42892</c:v>
                </c:pt>
                <c:pt idx="107">
                  <c:v>42893</c:v>
                </c:pt>
                <c:pt idx="108">
                  <c:v>42894</c:v>
                </c:pt>
                <c:pt idx="109">
                  <c:v>42895</c:v>
                </c:pt>
                <c:pt idx="110">
                  <c:v>42898</c:v>
                </c:pt>
                <c:pt idx="111">
                  <c:v>42899</c:v>
                </c:pt>
                <c:pt idx="112">
                  <c:v>42900</c:v>
                </c:pt>
                <c:pt idx="113">
                  <c:v>42901</c:v>
                </c:pt>
                <c:pt idx="114">
                  <c:v>42902</c:v>
                </c:pt>
                <c:pt idx="115">
                  <c:v>42905</c:v>
                </c:pt>
                <c:pt idx="116">
                  <c:v>42906</c:v>
                </c:pt>
                <c:pt idx="117">
                  <c:v>42907</c:v>
                </c:pt>
                <c:pt idx="118">
                  <c:v>42908</c:v>
                </c:pt>
                <c:pt idx="119">
                  <c:v>42909</c:v>
                </c:pt>
                <c:pt idx="120">
                  <c:v>42912</c:v>
                </c:pt>
                <c:pt idx="121">
                  <c:v>42913</c:v>
                </c:pt>
                <c:pt idx="122">
                  <c:v>42914</c:v>
                </c:pt>
                <c:pt idx="123">
                  <c:v>42915</c:v>
                </c:pt>
                <c:pt idx="124">
                  <c:v>42916</c:v>
                </c:pt>
                <c:pt idx="125">
                  <c:v>42919</c:v>
                </c:pt>
                <c:pt idx="126">
                  <c:v>42921</c:v>
                </c:pt>
                <c:pt idx="127">
                  <c:v>42922</c:v>
                </c:pt>
                <c:pt idx="128">
                  <c:v>42923</c:v>
                </c:pt>
                <c:pt idx="129">
                  <c:v>42926</c:v>
                </c:pt>
                <c:pt idx="130">
                  <c:v>42927</c:v>
                </c:pt>
                <c:pt idx="131">
                  <c:v>42928</c:v>
                </c:pt>
                <c:pt idx="132">
                  <c:v>42929</c:v>
                </c:pt>
                <c:pt idx="133">
                  <c:v>42930</c:v>
                </c:pt>
                <c:pt idx="134">
                  <c:v>42933</c:v>
                </c:pt>
                <c:pt idx="135">
                  <c:v>42934</c:v>
                </c:pt>
                <c:pt idx="136">
                  <c:v>42935</c:v>
                </c:pt>
                <c:pt idx="137">
                  <c:v>42936</c:v>
                </c:pt>
                <c:pt idx="138">
                  <c:v>42937</c:v>
                </c:pt>
                <c:pt idx="139">
                  <c:v>42940</c:v>
                </c:pt>
                <c:pt idx="140">
                  <c:v>42941</c:v>
                </c:pt>
                <c:pt idx="141">
                  <c:v>42942</c:v>
                </c:pt>
                <c:pt idx="142">
                  <c:v>42943</c:v>
                </c:pt>
                <c:pt idx="143">
                  <c:v>42944</c:v>
                </c:pt>
                <c:pt idx="144">
                  <c:v>42947</c:v>
                </c:pt>
                <c:pt idx="145">
                  <c:v>42948</c:v>
                </c:pt>
                <c:pt idx="146">
                  <c:v>42949</c:v>
                </c:pt>
                <c:pt idx="147">
                  <c:v>42950</c:v>
                </c:pt>
                <c:pt idx="148">
                  <c:v>42951</c:v>
                </c:pt>
                <c:pt idx="149">
                  <c:v>42954</c:v>
                </c:pt>
                <c:pt idx="150">
                  <c:v>42955</c:v>
                </c:pt>
                <c:pt idx="151">
                  <c:v>42956</c:v>
                </c:pt>
                <c:pt idx="152">
                  <c:v>42957</c:v>
                </c:pt>
                <c:pt idx="153">
                  <c:v>42958</c:v>
                </c:pt>
                <c:pt idx="154">
                  <c:v>42961</c:v>
                </c:pt>
                <c:pt idx="155">
                  <c:v>42962</c:v>
                </c:pt>
                <c:pt idx="156">
                  <c:v>42963</c:v>
                </c:pt>
                <c:pt idx="157">
                  <c:v>42964</c:v>
                </c:pt>
                <c:pt idx="158">
                  <c:v>42965</c:v>
                </c:pt>
                <c:pt idx="159">
                  <c:v>42968</c:v>
                </c:pt>
                <c:pt idx="160">
                  <c:v>42969</c:v>
                </c:pt>
                <c:pt idx="161">
                  <c:v>42970</c:v>
                </c:pt>
                <c:pt idx="162">
                  <c:v>42971</c:v>
                </c:pt>
                <c:pt idx="163">
                  <c:v>42972</c:v>
                </c:pt>
                <c:pt idx="164">
                  <c:v>42975</c:v>
                </c:pt>
                <c:pt idx="165">
                  <c:v>42976</c:v>
                </c:pt>
                <c:pt idx="166">
                  <c:v>42977</c:v>
                </c:pt>
                <c:pt idx="167">
                  <c:v>42978</c:v>
                </c:pt>
                <c:pt idx="168">
                  <c:v>42979</c:v>
                </c:pt>
                <c:pt idx="169">
                  <c:v>42983</c:v>
                </c:pt>
                <c:pt idx="170">
                  <c:v>42984</c:v>
                </c:pt>
                <c:pt idx="171">
                  <c:v>42985</c:v>
                </c:pt>
                <c:pt idx="172">
                  <c:v>42986</c:v>
                </c:pt>
                <c:pt idx="173">
                  <c:v>42989</c:v>
                </c:pt>
                <c:pt idx="174">
                  <c:v>42990</c:v>
                </c:pt>
                <c:pt idx="175">
                  <c:v>42991</c:v>
                </c:pt>
                <c:pt idx="176">
                  <c:v>42992</c:v>
                </c:pt>
                <c:pt idx="177">
                  <c:v>42993</c:v>
                </c:pt>
                <c:pt idx="178">
                  <c:v>42996</c:v>
                </c:pt>
                <c:pt idx="179">
                  <c:v>42997</c:v>
                </c:pt>
                <c:pt idx="180">
                  <c:v>42998</c:v>
                </c:pt>
                <c:pt idx="181">
                  <c:v>42999</c:v>
                </c:pt>
                <c:pt idx="182">
                  <c:v>43000</c:v>
                </c:pt>
                <c:pt idx="183">
                  <c:v>43003</c:v>
                </c:pt>
                <c:pt idx="184">
                  <c:v>43004</c:v>
                </c:pt>
                <c:pt idx="185">
                  <c:v>43005</c:v>
                </c:pt>
                <c:pt idx="186">
                  <c:v>43006</c:v>
                </c:pt>
                <c:pt idx="187">
                  <c:v>43007</c:v>
                </c:pt>
                <c:pt idx="188">
                  <c:v>43010</c:v>
                </c:pt>
                <c:pt idx="189">
                  <c:v>43011</c:v>
                </c:pt>
                <c:pt idx="190">
                  <c:v>43012</c:v>
                </c:pt>
                <c:pt idx="191">
                  <c:v>43013</c:v>
                </c:pt>
                <c:pt idx="192">
                  <c:v>43014</c:v>
                </c:pt>
                <c:pt idx="193">
                  <c:v>43017</c:v>
                </c:pt>
                <c:pt idx="194">
                  <c:v>43018</c:v>
                </c:pt>
                <c:pt idx="195">
                  <c:v>43019</c:v>
                </c:pt>
                <c:pt idx="196">
                  <c:v>43020</c:v>
                </c:pt>
                <c:pt idx="197">
                  <c:v>43021</c:v>
                </c:pt>
                <c:pt idx="198">
                  <c:v>43024</c:v>
                </c:pt>
                <c:pt idx="199">
                  <c:v>43025</c:v>
                </c:pt>
                <c:pt idx="200">
                  <c:v>43026</c:v>
                </c:pt>
                <c:pt idx="201">
                  <c:v>43027</c:v>
                </c:pt>
                <c:pt idx="202">
                  <c:v>43028</c:v>
                </c:pt>
                <c:pt idx="203">
                  <c:v>43031</c:v>
                </c:pt>
                <c:pt idx="204">
                  <c:v>43032</c:v>
                </c:pt>
                <c:pt idx="205">
                  <c:v>43033</c:v>
                </c:pt>
                <c:pt idx="206">
                  <c:v>43034</c:v>
                </c:pt>
                <c:pt idx="207">
                  <c:v>43035</c:v>
                </c:pt>
                <c:pt idx="208">
                  <c:v>43038</c:v>
                </c:pt>
                <c:pt idx="209">
                  <c:v>43039</c:v>
                </c:pt>
                <c:pt idx="210">
                  <c:v>43040</c:v>
                </c:pt>
                <c:pt idx="211">
                  <c:v>43041</c:v>
                </c:pt>
                <c:pt idx="212">
                  <c:v>43042</c:v>
                </c:pt>
                <c:pt idx="213">
                  <c:v>43045</c:v>
                </c:pt>
                <c:pt idx="214">
                  <c:v>43046</c:v>
                </c:pt>
                <c:pt idx="215">
                  <c:v>43047</c:v>
                </c:pt>
                <c:pt idx="216">
                  <c:v>43048</c:v>
                </c:pt>
                <c:pt idx="217">
                  <c:v>43049</c:v>
                </c:pt>
                <c:pt idx="218">
                  <c:v>43052</c:v>
                </c:pt>
                <c:pt idx="219">
                  <c:v>43053</c:v>
                </c:pt>
                <c:pt idx="220">
                  <c:v>43054</c:v>
                </c:pt>
                <c:pt idx="221">
                  <c:v>43055</c:v>
                </c:pt>
                <c:pt idx="222">
                  <c:v>43056</c:v>
                </c:pt>
                <c:pt idx="223">
                  <c:v>43059</c:v>
                </c:pt>
                <c:pt idx="224">
                  <c:v>43060</c:v>
                </c:pt>
                <c:pt idx="225">
                  <c:v>43061</c:v>
                </c:pt>
                <c:pt idx="226">
                  <c:v>43063</c:v>
                </c:pt>
                <c:pt idx="227">
                  <c:v>43066</c:v>
                </c:pt>
                <c:pt idx="228">
                  <c:v>43067</c:v>
                </c:pt>
                <c:pt idx="229">
                  <c:v>43068</c:v>
                </c:pt>
                <c:pt idx="230">
                  <c:v>43069</c:v>
                </c:pt>
                <c:pt idx="231">
                  <c:v>43070</c:v>
                </c:pt>
                <c:pt idx="232">
                  <c:v>43073</c:v>
                </c:pt>
                <c:pt idx="233">
                  <c:v>43074</c:v>
                </c:pt>
                <c:pt idx="234">
                  <c:v>43075</c:v>
                </c:pt>
                <c:pt idx="235">
                  <c:v>43076</c:v>
                </c:pt>
                <c:pt idx="236">
                  <c:v>43077</c:v>
                </c:pt>
                <c:pt idx="237">
                  <c:v>43080</c:v>
                </c:pt>
                <c:pt idx="238">
                  <c:v>43081</c:v>
                </c:pt>
                <c:pt idx="239">
                  <c:v>43082</c:v>
                </c:pt>
                <c:pt idx="240">
                  <c:v>43083</c:v>
                </c:pt>
                <c:pt idx="241">
                  <c:v>43084</c:v>
                </c:pt>
                <c:pt idx="242">
                  <c:v>43087</c:v>
                </c:pt>
                <c:pt idx="243">
                  <c:v>43088</c:v>
                </c:pt>
                <c:pt idx="244">
                  <c:v>43089</c:v>
                </c:pt>
                <c:pt idx="245">
                  <c:v>43090</c:v>
                </c:pt>
                <c:pt idx="246">
                  <c:v>43091</c:v>
                </c:pt>
                <c:pt idx="247">
                  <c:v>43095</c:v>
                </c:pt>
                <c:pt idx="248">
                  <c:v>43096</c:v>
                </c:pt>
                <c:pt idx="249">
                  <c:v>43097</c:v>
                </c:pt>
                <c:pt idx="250">
                  <c:v>43098</c:v>
                </c:pt>
                <c:pt idx="251">
                  <c:v>43102</c:v>
                </c:pt>
                <c:pt idx="252">
                  <c:v>43103</c:v>
                </c:pt>
                <c:pt idx="253">
                  <c:v>43104</c:v>
                </c:pt>
                <c:pt idx="254">
                  <c:v>43105</c:v>
                </c:pt>
                <c:pt idx="255">
                  <c:v>43108</c:v>
                </c:pt>
                <c:pt idx="256">
                  <c:v>43109</c:v>
                </c:pt>
                <c:pt idx="257">
                  <c:v>43110</c:v>
                </c:pt>
                <c:pt idx="258">
                  <c:v>43111</c:v>
                </c:pt>
                <c:pt idx="259">
                  <c:v>43112</c:v>
                </c:pt>
                <c:pt idx="260">
                  <c:v>43116</c:v>
                </c:pt>
                <c:pt idx="261">
                  <c:v>43117</c:v>
                </c:pt>
                <c:pt idx="262">
                  <c:v>43118</c:v>
                </c:pt>
                <c:pt idx="263">
                  <c:v>43119</c:v>
                </c:pt>
                <c:pt idx="264">
                  <c:v>43122</c:v>
                </c:pt>
                <c:pt idx="265">
                  <c:v>43123</c:v>
                </c:pt>
                <c:pt idx="266">
                  <c:v>43124</c:v>
                </c:pt>
                <c:pt idx="267">
                  <c:v>43125</c:v>
                </c:pt>
                <c:pt idx="268">
                  <c:v>43126</c:v>
                </c:pt>
                <c:pt idx="269">
                  <c:v>43129</c:v>
                </c:pt>
                <c:pt idx="270">
                  <c:v>43130</c:v>
                </c:pt>
                <c:pt idx="271">
                  <c:v>43131</c:v>
                </c:pt>
                <c:pt idx="272">
                  <c:v>43132</c:v>
                </c:pt>
                <c:pt idx="273">
                  <c:v>43133</c:v>
                </c:pt>
                <c:pt idx="274">
                  <c:v>43136</c:v>
                </c:pt>
                <c:pt idx="275">
                  <c:v>43137</c:v>
                </c:pt>
                <c:pt idx="276">
                  <c:v>43138</c:v>
                </c:pt>
                <c:pt idx="277">
                  <c:v>43139</c:v>
                </c:pt>
                <c:pt idx="278">
                  <c:v>43140</c:v>
                </c:pt>
                <c:pt idx="279">
                  <c:v>43143</c:v>
                </c:pt>
                <c:pt idx="280">
                  <c:v>43144</c:v>
                </c:pt>
                <c:pt idx="281">
                  <c:v>43145</c:v>
                </c:pt>
                <c:pt idx="282">
                  <c:v>43146</c:v>
                </c:pt>
                <c:pt idx="283">
                  <c:v>43147</c:v>
                </c:pt>
                <c:pt idx="284">
                  <c:v>43151</c:v>
                </c:pt>
                <c:pt idx="285">
                  <c:v>43152</c:v>
                </c:pt>
                <c:pt idx="286">
                  <c:v>43153</c:v>
                </c:pt>
                <c:pt idx="287">
                  <c:v>43154</c:v>
                </c:pt>
                <c:pt idx="288">
                  <c:v>43157</c:v>
                </c:pt>
                <c:pt idx="289">
                  <c:v>43158</c:v>
                </c:pt>
                <c:pt idx="290">
                  <c:v>43159</c:v>
                </c:pt>
                <c:pt idx="291">
                  <c:v>43160</c:v>
                </c:pt>
                <c:pt idx="292">
                  <c:v>43161</c:v>
                </c:pt>
                <c:pt idx="293">
                  <c:v>43164</c:v>
                </c:pt>
                <c:pt idx="294">
                  <c:v>43165</c:v>
                </c:pt>
                <c:pt idx="295">
                  <c:v>43166</c:v>
                </c:pt>
                <c:pt idx="296">
                  <c:v>43167</c:v>
                </c:pt>
                <c:pt idx="297">
                  <c:v>43168</c:v>
                </c:pt>
                <c:pt idx="298">
                  <c:v>43171</c:v>
                </c:pt>
                <c:pt idx="299">
                  <c:v>43172</c:v>
                </c:pt>
                <c:pt idx="300">
                  <c:v>43173</c:v>
                </c:pt>
                <c:pt idx="301">
                  <c:v>43174</c:v>
                </c:pt>
                <c:pt idx="302">
                  <c:v>43175</c:v>
                </c:pt>
                <c:pt idx="303">
                  <c:v>43178</c:v>
                </c:pt>
                <c:pt idx="304">
                  <c:v>43179</c:v>
                </c:pt>
                <c:pt idx="305">
                  <c:v>43180</c:v>
                </c:pt>
                <c:pt idx="306">
                  <c:v>43181</c:v>
                </c:pt>
                <c:pt idx="307">
                  <c:v>43182</c:v>
                </c:pt>
                <c:pt idx="308">
                  <c:v>43185</c:v>
                </c:pt>
                <c:pt idx="309">
                  <c:v>43186</c:v>
                </c:pt>
                <c:pt idx="310">
                  <c:v>43187</c:v>
                </c:pt>
                <c:pt idx="311">
                  <c:v>43188</c:v>
                </c:pt>
                <c:pt idx="312">
                  <c:v>43192</c:v>
                </c:pt>
                <c:pt idx="313">
                  <c:v>43193</c:v>
                </c:pt>
                <c:pt idx="314">
                  <c:v>43194</c:v>
                </c:pt>
                <c:pt idx="315">
                  <c:v>43195</c:v>
                </c:pt>
                <c:pt idx="316">
                  <c:v>43196</c:v>
                </c:pt>
                <c:pt idx="317">
                  <c:v>43199</c:v>
                </c:pt>
                <c:pt idx="318">
                  <c:v>43200</c:v>
                </c:pt>
                <c:pt idx="319">
                  <c:v>43201</c:v>
                </c:pt>
                <c:pt idx="320">
                  <c:v>43202</c:v>
                </c:pt>
                <c:pt idx="321">
                  <c:v>43203</c:v>
                </c:pt>
                <c:pt idx="322">
                  <c:v>43206</c:v>
                </c:pt>
                <c:pt idx="323">
                  <c:v>43207</c:v>
                </c:pt>
                <c:pt idx="324">
                  <c:v>43208</c:v>
                </c:pt>
                <c:pt idx="325">
                  <c:v>43209</c:v>
                </c:pt>
                <c:pt idx="326">
                  <c:v>43210</c:v>
                </c:pt>
                <c:pt idx="327">
                  <c:v>43213</c:v>
                </c:pt>
                <c:pt idx="328">
                  <c:v>43214</c:v>
                </c:pt>
                <c:pt idx="329">
                  <c:v>43215</c:v>
                </c:pt>
                <c:pt idx="330">
                  <c:v>43216</c:v>
                </c:pt>
                <c:pt idx="331">
                  <c:v>43217</c:v>
                </c:pt>
                <c:pt idx="332">
                  <c:v>43220</c:v>
                </c:pt>
                <c:pt idx="333">
                  <c:v>43221</c:v>
                </c:pt>
                <c:pt idx="334">
                  <c:v>43222</c:v>
                </c:pt>
                <c:pt idx="335">
                  <c:v>43223</c:v>
                </c:pt>
                <c:pt idx="336">
                  <c:v>43224</c:v>
                </c:pt>
                <c:pt idx="337">
                  <c:v>43227</c:v>
                </c:pt>
                <c:pt idx="338">
                  <c:v>43228</c:v>
                </c:pt>
                <c:pt idx="339">
                  <c:v>43229</c:v>
                </c:pt>
                <c:pt idx="340">
                  <c:v>43230</c:v>
                </c:pt>
                <c:pt idx="341">
                  <c:v>43231</c:v>
                </c:pt>
                <c:pt idx="342">
                  <c:v>43234</c:v>
                </c:pt>
                <c:pt idx="343">
                  <c:v>43235</c:v>
                </c:pt>
                <c:pt idx="344">
                  <c:v>43236</c:v>
                </c:pt>
                <c:pt idx="345">
                  <c:v>43237</c:v>
                </c:pt>
                <c:pt idx="346">
                  <c:v>43238</c:v>
                </c:pt>
                <c:pt idx="347">
                  <c:v>43241</c:v>
                </c:pt>
                <c:pt idx="348">
                  <c:v>43242</c:v>
                </c:pt>
                <c:pt idx="349">
                  <c:v>43243</c:v>
                </c:pt>
                <c:pt idx="350">
                  <c:v>43244</c:v>
                </c:pt>
                <c:pt idx="351">
                  <c:v>43245</c:v>
                </c:pt>
                <c:pt idx="352">
                  <c:v>43249</c:v>
                </c:pt>
                <c:pt idx="353">
                  <c:v>43250</c:v>
                </c:pt>
                <c:pt idx="354">
                  <c:v>43251</c:v>
                </c:pt>
                <c:pt idx="355">
                  <c:v>43252</c:v>
                </c:pt>
                <c:pt idx="356">
                  <c:v>43255</c:v>
                </c:pt>
                <c:pt idx="357">
                  <c:v>43256</c:v>
                </c:pt>
                <c:pt idx="358">
                  <c:v>43257</c:v>
                </c:pt>
                <c:pt idx="359">
                  <c:v>43258</c:v>
                </c:pt>
                <c:pt idx="360">
                  <c:v>43259</c:v>
                </c:pt>
                <c:pt idx="361">
                  <c:v>43262</c:v>
                </c:pt>
                <c:pt idx="362">
                  <c:v>43263</c:v>
                </c:pt>
                <c:pt idx="363">
                  <c:v>43264</c:v>
                </c:pt>
                <c:pt idx="364">
                  <c:v>43265</c:v>
                </c:pt>
                <c:pt idx="365">
                  <c:v>43266</c:v>
                </c:pt>
                <c:pt idx="366">
                  <c:v>43269</c:v>
                </c:pt>
                <c:pt idx="367">
                  <c:v>43270</c:v>
                </c:pt>
                <c:pt idx="368">
                  <c:v>43271</c:v>
                </c:pt>
                <c:pt idx="369">
                  <c:v>43272</c:v>
                </c:pt>
                <c:pt idx="370">
                  <c:v>43273</c:v>
                </c:pt>
                <c:pt idx="371">
                  <c:v>43276</c:v>
                </c:pt>
                <c:pt idx="372">
                  <c:v>43277</c:v>
                </c:pt>
                <c:pt idx="373">
                  <c:v>43278</c:v>
                </c:pt>
                <c:pt idx="374">
                  <c:v>43279</c:v>
                </c:pt>
                <c:pt idx="375">
                  <c:v>43280</c:v>
                </c:pt>
                <c:pt idx="376">
                  <c:v>43283</c:v>
                </c:pt>
                <c:pt idx="377">
                  <c:v>43284</c:v>
                </c:pt>
                <c:pt idx="378">
                  <c:v>43286</c:v>
                </c:pt>
                <c:pt idx="379">
                  <c:v>43287</c:v>
                </c:pt>
                <c:pt idx="380">
                  <c:v>43290</c:v>
                </c:pt>
                <c:pt idx="381">
                  <c:v>43291</c:v>
                </c:pt>
                <c:pt idx="382">
                  <c:v>43292</c:v>
                </c:pt>
                <c:pt idx="383">
                  <c:v>43293</c:v>
                </c:pt>
                <c:pt idx="384">
                  <c:v>43294</c:v>
                </c:pt>
                <c:pt idx="385">
                  <c:v>43297</c:v>
                </c:pt>
                <c:pt idx="386">
                  <c:v>43298</c:v>
                </c:pt>
                <c:pt idx="387">
                  <c:v>43299</c:v>
                </c:pt>
                <c:pt idx="388">
                  <c:v>43300</c:v>
                </c:pt>
                <c:pt idx="389">
                  <c:v>43301</c:v>
                </c:pt>
                <c:pt idx="390">
                  <c:v>43304</c:v>
                </c:pt>
                <c:pt idx="391">
                  <c:v>43305</c:v>
                </c:pt>
                <c:pt idx="392">
                  <c:v>43306</c:v>
                </c:pt>
                <c:pt idx="393">
                  <c:v>43307</c:v>
                </c:pt>
                <c:pt idx="394">
                  <c:v>43308</c:v>
                </c:pt>
                <c:pt idx="395">
                  <c:v>43311</c:v>
                </c:pt>
                <c:pt idx="396">
                  <c:v>43312</c:v>
                </c:pt>
                <c:pt idx="397">
                  <c:v>43313</c:v>
                </c:pt>
                <c:pt idx="398">
                  <c:v>43314</c:v>
                </c:pt>
                <c:pt idx="399">
                  <c:v>43315</c:v>
                </c:pt>
                <c:pt idx="400">
                  <c:v>43318</c:v>
                </c:pt>
                <c:pt idx="401">
                  <c:v>43319</c:v>
                </c:pt>
                <c:pt idx="402">
                  <c:v>43320</c:v>
                </c:pt>
                <c:pt idx="403">
                  <c:v>43321</c:v>
                </c:pt>
                <c:pt idx="404">
                  <c:v>43322</c:v>
                </c:pt>
                <c:pt idx="405">
                  <c:v>43325</c:v>
                </c:pt>
                <c:pt idx="406">
                  <c:v>43326</c:v>
                </c:pt>
                <c:pt idx="407">
                  <c:v>43327</c:v>
                </c:pt>
                <c:pt idx="408">
                  <c:v>43328</c:v>
                </c:pt>
                <c:pt idx="409">
                  <c:v>43329</c:v>
                </c:pt>
                <c:pt idx="410">
                  <c:v>43332</c:v>
                </c:pt>
                <c:pt idx="411">
                  <c:v>43333</c:v>
                </c:pt>
                <c:pt idx="412">
                  <c:v>43334</c:v>
                </c:pt>
                <c:pt idx="413">
                  <c:v>43335</c:v>
                </c:pt>
                <c:pt idx="414">
                  <c:v>43336</c:v>
                </c:pt>
                <c:pt idx="415">
                  <c:v>43339</c:v>
                </c:pt>
                <c:pt idx="416">
                  <c:v>43340</c:v>
                </c:pt>
                <c:pt idx="417">
                  <c:v>43341</c:v>
                </c:pt>
                <c:pt idx="418">
                  <c:v>43342</c:v>
                </c:pt>
                <c:pt idx="419">
                  <c:v>43343</c:v>
                </c:pt>
                <c:pt idx="420">
                  <c:v>43347</c:v>
                </c:pt>
                <c:pt idx="421">
                  <c:v>43348</c:v>
                </c:pt>
                <c:pt idx="422">
                  <c:v>43349</c:v>
                </c:pt>
                <c:pt idx="423">
                  <c:v>43350</c:v>
                </c:pt>
                <c:pt idx="424">
                  <c:v>43353</c:v>
                </c:pt>
                <c:pt idx="425">
                  <c:v>43354</c:v>
                </c:pt>
                <c:pt idx="426">
                  <c:v>43355</c:v>
                </c:pt>
                <c:pt idx="427">
                  <c:v>43356</c:v>
                </c:pt>
                <c:pt idx="428">
                  <c:v>43357</c:v>
                </c:pt>
                <c:pt idx="429">
                  <c:v>43360</c:v>
                </c:pt>
                <c:pt idx="430">
                  <c:v>43361</c:v>
                </c:pt>
                <c:pt idx="431">
                  <c:v>43362</c:v>
                </c:pt>
                <c:pt idx="432">
                  <c:v>43363</c:v>
                </c:pt>
                <c:pt idx="433">
                  <c:v>43364</c:v>
                </c:pt>
                <c:pt idx="434">
                  <c:v>43367</c:v>
                </c:pt>
                <c:pt idx="435">
                  <c:v>43368</c:v>
                </c:pt>
                <c:pt idx="436">
                  <c:v>43369</c:v>
                </c:pt>
                <c:pt idx="437">
                  <c:v>43370</c:v>
                </c:pt>
                <c:pt idx="438">
                  <c:v>43371</c:v>
                </c:pt>
                <c:pt idx="439">
                  <c:v>43374</c:v>
                </c:pt>
                <c:pt idx="440">
                  <c:v>43375</c:v>
                </c:pt>
                <c:pt idx="441">
                  <c:v>43376</c:v>
                </c:pt>
                <c:pt idx="442">
                  <c:v>43377</c:v>
                </c:pt>
                <c:pt idx="443">
                  <c:v>43378</c:v>
                </c:pt>
                <c:pt idx="444">
                  <c:v>43381</c:v>
                </c:pt>
                <c:pt idx="445">
                  <c:v>43382</c:v>
                </c:pt>
                <c:pt idx="446">
                  <c:v>43383</c:v>
                </c:pt>
                <c:pt idx="447">
                  <c:v>43384</c:v>
                </c:pt>
                <c:pt idx="448">
                  <c:v>43385</c:v>
                </c:pt>
                <c:pt idx="449">
                  <c:v>43388</c:v>
                </c:pt>
                <c:pt idx="450">
                  <c:v>43389</c:v>
                </c:pt>
                <c:pt idx="451">
                  <c:v>43390</c:v>
                </c:pt>
                <c:pt idx="452">
                  <c:v>43391</c:v>
                </c:pt>
                <c:pt idx="453">
                  <c:v>43392</c:v>
                </c:pt>
                <c:pt idx="454">
                  <c:v>43395</c:v>
                </c:pt>
                <c:pt idx="455">
                  <c:v>43396</c:v>
                </c:pt>
                <c:pt idx="456">
                  <c:v>43397</c:v>
                </c:pt>
                <c:pt idx="457">
                  <c:v>43398</c:v>
                </c:pt>
                <c:pt idx="458">
                  <c:v>43399</c:v>
                </c:pt>
                <c:pt idx="459">
                  <c:v>43402</c:v>
                </c:pt>
                <c:pt idx="460">
                  <c:v>43403</c:v>
                </c:pt>
                <c:pt idx="461">
                  <c:v>43404</c:v>
                </c:pt>
                <c:pt idx="462">
                  <c:v>43405</c:v>
                </c:pt>
                <c:pt idx="463">
                  <c:v>43406</c:v>
                </c:pt>
                <c:pt idx="464">
                  <c:v>43409</c:v>
                </c:pt>
                <c:pt idx="465">
                  <c:v>43410</c:v>
                </c:pt>
                <c:pt idx="466">
                  <c:v>43411</c:v>
                </c:pt>
                <c:pt idx="467">
                  <c:v>43412</c:v>
                </c:pt>
                <c:pt idx="468">
                  <c:v>43413</c:v>
                </c:pt>
                <c:pt idx="469">
                  <c:v>43416</c:v>
                </c:pt>
                <c:pt idx="470">
                  <c:v>43417</c:v>
                </c:pt>
                <c:pt idx="471">
                  <c:v>43418</c:v>
                </c:pt>
                <c:pt idx="472">
                  <c:v>43419</c:v>
                </c:pt>
                <c:pt idx="473">
                  <c:v>43420</c:v>
                </c:pt>
                <c:pt idx="474">
                  <c:v>43423</c:v>
                </c:pt>
                <c:pt idx="475">
                  <c:v>43424</c:v>
                </c:pt>
                <c:pt idx="476">
                  <c:v>43425</c:v>
                </c:pt>
                <c:pt idx="477">
                  <c:v>43427</c:v>
                </c:pt>
                <c:pt idx="478">
                  <c:v>43430</c:v>
                </c:pt>
                <c:pt idx="479">
                  <c:v>43431</c:v>
                </c:pt>
                <c:pt idx="480">
                  <c:v>43432</c:v>
                </c:pt>
                <c:pt idx="481">
                  <c:v>43433</c:v>
                </c:pt>
                <c:pt idx="482">
                  <c:v>43434</c:v>
                </c:pt>
                <c:pt idx="483">
                  <c:v>43437</c:v>
                </c:pt>
                <c:pt idx="484">
                  <c:v>43438</c:v>
                </c:pt>
                <c:pt idx="485">
                  <c:v>43440</c:v>
                </c:pt>
                <c:pt idx="486">
                  <c:v>43441</c:v>
                </c:pt>
                <c:pt idx="487">
                  <c:v>43444</c:v>
                </c:pt>
                <c:pt idx="488">
                  <c:v>43445</c:v>
                </c:pt>
                <c:pt idx="489">
                  <c:v>43446</c:v>
                </c:pt>
                <c:pt idx="490">
                  <c:v>43447</c:v>
                </c:pt>
                <c:pt idx="491">
                  <c:v>43448</c:v>
                </c:pt>
                <c:pt idx="492">
                  <c:v>43451</c:v>
                </c:pt>
                <c:pt idx="493">
                  <c:v>43452</c:v>
                </c:pt>
                <c:pt idx="494">
                  <c:v>43453</c:v>
                </c:pt>
                <c:pt idx="495">
                  <c:v>43454</c:v>
                </c:pt>
                <c:pt idx="496">
                  <c:v>43455</c:v>
                </c:pt>
                <c:pt idx="497">
                  <c:v>43458</c:v>
                </c:pt>
                <c:pt idx="498">
                  <c:v>43460</c:v>
                </c:pt>
                <c:pt idx="499">
                  <c:v>43461</c:v>
                </c:pt>
                <c:pt idx="500">
                  <c:v>43462</c:v>
                </c:pt>
                <c:pt idx="501">
                  <c:v>43465</c:v>
                </c:pt>
                <c:pt idx="502">
                  <c:v>43467</c:v>
                </c:pt>
                <c:pt idx="503">
                  <c:v>43468</c:v>
                </c:pt>
                <c:pt idx="504">
                  <c:v>43469</c:v>
                </c:pt>
                <c:pt idx="505">
                  <c:v>43472</c:v>
                </c:pt>
                <c:pt idx="506">
                  <c:v>43473</c:v>
                </c:pt>
                <c:pt idx="507">
                  <c:v>43474</c:v>
                </c:pt>
                <c:pt idx="508">
                  <c:v>43475</c:v>
                </c:pt>
                <c:pt idx="509">
                  <c:v>43476</c:v>
                </c:pt>
                <c:pt idx="510">
                  <c:v>43479</c:v>
                </c:pt>
                <c:pt idx="511">
                  <c:v>43480</c:v>
                </c:pt>
                <c:pt idx="512">
                  <c:v>43481</c:v>
                </c:pt>
                <c:pt idx="513">
                  <c:v>43482</c:v>
                </c:pt>
                <c:pt idx="514">
                  <c:v>43483</c:v>
                </c:pt>
                <c:pt idx="515">
                  <c:v>43487</c:v>
                </c:pt>
                <c:pt idx="516">
                  <c:v>43488</c:v>
                </c:pt>
                <c:pt idx="517">
                  <c:v>43489</c:v>
                </c:pt>
                <c:pt idx="518">
                  <c:v>43490</c:v>
                </c:pt>
                <c:pt idx="519">
                  <c:v>43493</c:v>
                </c:pt>
                <c:pt idx="520">
                  <c:v>43494</c:v>
                </c:pt>
                <c:pt idx="521">
                  <c:v>43495</c:v>
                </c:pt>
                <c:pt idx="522">
                  <c:v>43496</c:v>
                </c:pt>
                <c:pt idx="523">
                  <c:v>43497</c:v>
                </c:pt>
                <c:pt idx="524">
                  <c:v>43500</c:v>
                </c:pt>
                <c:pt idx="525">
                  <c:v>43501</c:v>
                </c:pt>
                <c:pt idx="526">
                  <c:v>43502</c:v>
                </c:pt>
                <c:pt idx="527">
                  <c:v>43503</c:v>
                </c:pt>
                <c:pt idx="528">
                  <c:v>43504</c:v>
                </c:pt>
                <c:pt idx="529">
                  <c:v>43507</c:v>
                </c:pt>
                <c:pt idx="530">
                  <c:v>43508</c:v>
                </c:pt>
                <c:pt idx="531">
                  <c:v>43509</c:v>
                </c:pt>
                <c:pt idx="532">
                  <c:v>43510</c:v>
                </c:pt>
                <c:pt idx="533">
                  <c:v>43511</c:v>
                </c:pt>
                <c:pt idx="534">
                  <c:v>43515</c:v>
                </c:pt>
                <c:pt idx="535">
                  <c:v>43516</c:v>
                </c:pt>
                <c:pt idx="536">
                  <c:v>43517</c:v>
                </c:pt>
                <c:pt idx="537">
                  <c:v>43518</c:v>
                </c:pt>
                <c:pt idx="538">
                  <c:v>43521</c:v>
                </c:pt>
                <c:pt idx="539">
                  <c:v>43522</c:v>
                </c:pt>
                <c:pt idx="540">
                  <c:v>43523</c:v>
                </c:pt>
                <c:pt idx="541">
                  <c:v>43524</c:v>
                </c:pt>
                <c:pt idx="542">
                  <c:v>43525</c:v>
                </c:pt>
                <c:pt idx="543">
                  <c:v>43528</c:v>
                </c:pt>
                <c:pt idx="544">
                  <c:v>43529</c:v>
                </c:pt>
                <c:pt idx="545">
                  <c:v>43530</c:v>
                </c:pt>
                <c:pt idx="546">
                  <c:v>43531</c:v>
                </c:pt>
                <c:pt idx="547">
                  <c:v>43532</c:v>
                </c:pt>
                <c:pt idx="548">
                  <c:v>43535</c:v>
                </c:pt>
              </c:numCache>
            </c:numRef>
          </c:cat>
          <c:val>
            <c:numRef>
              <c:f>'^GSPC'!$B$2:$B$550</c:f>
              <c:numCache>
                <c:formatCode>General</c:formatCode>
                <c:ptCount val="549"/>
                <c:pt idx="0">
                  <c:v>2257.830078</c:v>
                </c:pt>
                <c:pt idx="1">
                  <c:v>2270.75</c:v>
                </c:pt>
                <c:pt idx="2">
                  <c:v>2269</c:v>
                </c:pt>
                <c:pt idx="3">
                  <c:v>2276.9799800000001</c:v>
                </c:pt>
                <c:pt idx="4">
                  <c:v>2268.8999020000001</c:v>
                </c:pt>
                <c:pt idx="5">
                  <c:v>2268.8999020000001</c:v>
                </c:pt>
                <c:pt idx="6">
                  <c:v>2275.320068</c:v>
                </c:pt>
                <c:pt idx="7">
                  <c:v>2270.4399410000001</c:v>
                </c:pt>
                <c:pt idx="8">
                  <c:v>2274.639893</c:v>
                </c:pt>
                <c:pt idx="9">
                  <c:v>2267.889893</c:v>
                </c:pt>
                <c:pt idx="10">
                  <c:v>2271.889893</c:v>
                </c:pt>
                <c:pt idx="11">
                  <c:v>2263.6899410000001</c:v>
                </c:pt>
                <c:pt idx="12">
                  <c:v>2271.3100589999999</c:v>
                </c:pt>
                <c:pt idx="13">
                  <c:v>2265.1999510000001</c:v>
                </c:pt>
                <c:pt idx="14">
                  <c:v>2280.070068</c:v>
                </c:pt>
                <c:pt idx="15">
                  <c:v>2298.3701169999999</c:v>
                </c:pt>
                <c:pt idx="16">
                  <c:v>2296.679932</c:v>
                </c:pt>
                <c:pt idx="17">
                  <c:v>2294.6899410000001</c:v>
                </c:pt>
                <c:pt idx="18">
                  <c:v>2280.8999020000001</c:v>
                </c:pt>
                <c:pt idx="19">
                  <c:v>2278.8701169999999</c:v>
                </c:pt>
                <c:pt idx="20">
                  <c:v>2279.5500489999999</c:v>
                </c:pt>
                <c:pt idx="21">
                  <c:v>2280.8500979999999</c:v>
                </c:pt>
                <c:pt idx="22">
                  <c:v>2297.419922</c:v>
                </c:pt>
                <c:pt idx="23">
                  <c:v>2292.5600589999999</c:v>
                </c:pt>
                <c:pt idx="24">
                  <c:v>2293.080078</c:v>
                </c:pt>
                <c:pt idx="25">
                  <c:v>2294.669922</c:v>
                </c:pt>
                <c:pt idx="26">
                  <c:v>2307.8701169999999</c:v>
                </c:pt>
                <c:pt idx="27">
                  <c:v>2316.1000979999999</c:v>
                </c:pt>
                <c:pt idx="28">
                  <c:v>2328.25</c:v>
                </c:pt>
                <c:pt idx="29">
                  <c:v>2337.580078</c:v>
                </c:pt>
                <c:pt idx="30">
                  <c:v>2349.25</c:v>
                </c:pt>
                <c:pt idx="31">
                  <c:v>2347.219971</c:v>
                </c:pt>
                <c:pt idx="32">
                  <c:v>2351.1599120000001</c:v>
                </c:pt>
                <c:pt idx="33">
                  <c:v>2365.3798830000001</c:v>
                </c:pt>
                <c:pt idx="34">
                  <c:v>2362.820068</c:v>
                </c:pt>
                <c:pt idx="35">
                  <c:v>2363.8100589999999</c:v>
                </c:pt>
                <c:pt idx="36">
                  <c:v>2367.3400879999999</c:v>
                </c:pt>
                <c:pt idx="37">
                  <c:v>2369.75</c:v>
                </c:pt>
                <c:pt idx="38">
                  <c:v>2363.639893</c:v>
                </c:pt>
                <c:pt idx="39">
                  <c:v>2395.959961</c:v>
                </c:pt>
                <c:pt idx="40">
                  <c:v>2381.919922</c:v>
                </c:pt>
                <c:pt idx="41">
                  <c:v>2383.1201169999999</c:v>
                </c:pt>
                <c:pt idx="42">
                  <c:v>2375.3100589999999</c:v>
                </c:pt>
                <c:pt idx="43">
                  <c:v>2368.389893</c:v>
                </c:pt>
                <c:pt idx="44">
                  <c:v>2362.9799800000001</c:v>
                </c:pt>
                <c:pt idx="45">
                  <c:v>2364.8701169999999</c:v>
                </c:pt>
                <c:pt idx="46">
                  <c:v>2372.6000979999999</c:v>
                </c:pt>
                <c:pt idx="47">
                  <c:v>2373.469971</c:v>
                </c:pt>
                <c:pt idx="48">
                  <c:v>2365.4499510000001</c:v>
                </c:pt>
                <c:pt idx="49">
                  <c:v>2385.26001</c:v>
                </c:pt>
                <c:pt idx="50">
                  <c:v>2381.3798830000001</c:v>
                </c:pt>
                <c:pt idx="51">
                  <c:v>2378.25</c:v>
                </c:pt>
                <c:pt idx="52">
                  <c:v>2373.469971</c:v>
                </c:pt>
                <c:pt idx="53">
                  <c:v>2344.0200199999999</c:v>
                </c:pt>
                <c:pt idx="54">
                  <c:v>2348.4499510000001</c:v>
                </c:pt>
                <c:pt idx="55">
                  <c:v>2345.959961</c:v>
                </c:pt>
                <c:pt idx="56">
                  <c:v>2343.9799800000001</c:v>
                </c:pt>
                <c:pt idx="57">
                  <c:v>2341.5900879999999</c:v>
                </c:pt>
                <c:pt idx="58">
                  <c:v>2358.570068</c:v>
                </c:pt>
                <c:pt idx="59">
                  <c:v>2361.1298830000001</c:v>
                </c:pt>
                <c:pt idx="60">
                  <c:v>2368.0600589999999</c:v>
                </c:pt>
                <c:pt idx="61">
                  <c:v>2362.719971</c:v>
                </c:pt>
                <c:pt idx="62">
                  <c:v>2358.8400879999999</c:v>
                </c:pt>
                <c:pt idx="63">
                  <c:v>2360.1599120000001</c:v>
                </c:pt>
                <c:pt idx="64">
                  <c:v>2352.9499510000001</c:v>
                </c:pt>
                <c:pt idx="65">
                  <c:v>2357.48999</c:v>
                </c:pt>
                <c:pt idx="66">
                  <c:v>2355.540039</c:v>
                </c:pt>
                <c:pt idx="67">
                  <c:v>2357.1599120000001</c:v>
                </c:pt>
                <c:pt idx="68">
                  <c:v>2353.780029</c:v>
                </c:pt>
                <c:pt idx="69">
                  <c:v>2344.929932</c:v>
                </c:pt>
                <c:pt idx="70">
                  <c:v>2328.9499510000001</c:v>
                </c:pt>
                <c:pt idx="71">
                  <c:v>2349.01001</c:v>
                </c:pt>
                <c:pt idx="72">
                  <c:v>2342.1899410000001</c:v>
                </c:pt>
                <c:pt idx="73">
                  <c:v>2338.169922</c:v>
                </c:pt>
                <c:pt idx="74">
                  <c:v>2355.8400879999999</c:v>
                </c:pt>
                <c:pt idx="75">
                  <c:v>2348.6899410000001</c:v>
                </c:pt>
                <c:pt idx="76">
                  <c:v>2374.1499020000001</c:v>
                </c:pt>
                <c:pt idx="77">
                  <c:v>2388.610107</c:v>
                </c:pt>
                <c:pt idx="78">
                  <c:v>2387.4499510000001</c:v>
                </c:pt>
                <c:pt idx="79">
                  <c:v>2388.7700199999999</c:v>
                </c:pt>
                <c:pt idx="80">
                  <c:v>2384.1999510000001</c:v>
                </c:pt>
                <c:pt idx="81">
                  <c:v>2388.330078</c:v>
                </c:pt>
                <c:pt idx="82">
                  <c:v>2391.169922</c:v>
                </c:pt>
                <c:pt idx="83">
                  <c:v>2388.1298830000001</c:v>
                </c:pt>
                <c:pt idx="84">
                  <c:v>2389.5200199999999</c:v>
                </c:pt>
                <c:pt idx="85">
                  <c:v>2399.290039</c:v>
                </c:pt>
                <c:pt idx="86">
                  <c:v>2399.3798830000001</c:v>
                </c:pt>
                <c:pt idx="87">
                  <c:v>2396.919922</c:v>
                </c:pt>
                <c:pt idx="88">
                  <c:v>2399.6298830000001</c:v>
                </c:pt>
                <c:pt idx="89">
                  <c:v>2394.4399410000001</c:v>
                </c:pt>
                <c:pt idx="90">
                  <c:v>2390.8999020000001</c:v>
                </c:pt>
                <c:pt idx="91">
                  <c:v>2402.320068</c:v>
                </c:pt>
                <c:pt idx="92">
                  <c:v>2400.669922</c:v>
                </c:pt>
                <c:pt idx="93">
                  <c:v>2357.030029</c:v>
                </c:pt>
                <c:pt idx="94">
                  <c:v>2365.719971</c:v>
                </c:pt>
                <c:pt idx="95">
                  <c:v>2381.7299800000001</c:v>
                </c:pt>
                <c:pt idx="96">
                  <c:v>2394.0200199999999</c:v>
                </c:pt>
                <c:pt idx="97">
                  <c:v>2398.419922</c:v>
                </c:pt>
                <c:pt idx="98">
                  <c:v>2404.389893</c:v>
                </c:pt>
                <c:pt idx="99">
                  <c:v>2415.070068</c:v>
                </c:pt>
                <c:pt idx="100">
                  <c:v>2415.820068</c:v>
                </c:pt>
                <c:pt idx="101">
                  <c:v>2412.9099120000001</c:v>
                </c:pt>
                <c:pt idx="102">
                  <c:v>2411.8000489999999</c:v>
                </c:pt>
                <c:pt idx="103">
                  <c:v>2430.0600589999999</c:v>
                </c:pt>
                <c:pt idx="104">
                  <c:v>2439.070068</c:v>
                </c:pt>
                <c:pt idx="105">
                  <c:v>2436.1000979999999</c:v>
                </c:pt>
                <c:pt idx="106">
                  <c:v>2429.330078</c:v>
                </c:pt>
                <c:pt idx="107">
                  <c:v>2433.139893</c:v>
                </c:pt>
                <c:pt idx="108">
                  <c:v>2433.790039</c:v>
                </c:pt>
                <c:pt idx="109">
                  <c:v>2431.7700199999999</c:v>
                </c:pt>
                <c:pt idx="110">
                  <c:v>2429.389893</c:v>
                </c:pt>
                <c:pt idx="111">
                  <c:v>2440.3500979999999</c:v>
                </c:pt>
                <c:pt idx="112">
                  <c:v>2437.919922</c:v>
                </c:pt>
                <c:pt idx="113">
                  <c:v>2432.459961</c:v>
                </c:pt>
                <c:pt idx="114">
                  <c:v>2433.1499020000001</c:v>
                </c:pt>
                <c:pt idx="115">
                  <c:v>2453.459961</c:v>
                </c:pt>
                <c:pt idx="116">
                  <c:v>2437.030029</c:v>
                </c:pt>
                <c:pt idx="117">
                  <c:v>2435.610107</c:v>
                </c:pt>
                <c:pt idx="118">
                  <c:v>2434.5</c:v>
                </c:pt>
                <c:pt idx="119">
                  <c:v>2438.3000489999999</c:v>
                </c:pt>
                <c:pt idx="120">
                  <c:v>2439.070068</c:v>
                </c:pt>
                <c:pt idx="121">
                  <c:v>2419.3798830000001</c:v>
                </c:pt>
                <c:pt idx="122">
                  <c:v>2440.6899410000001</c:v>
                </c:pt>
                <c:pt idx="123">
                  <c:v>2419.6999510000001</c:v>
                </c:pt>
                <c:pt idx="124">
                  <c:v>2423.4099120000001</c:v>
                </c:pt>
                <c:pt idx="125">
                  <c:v>2429.01001</c:v>
                </c:pt>
                <c:pt idx="126">
                  <c:v>2432.540039</c:v>
                </c:pt>
                <c:pt idx="127">
                  <c:v>2409.75</c:v>
                </c:pt>
                <c:pt idx="128">
                  <c:v>2425.179932</c:v>
                </c:pt>
                <c:pt idx="129">
                  <c:v>2427.429932</c:v>
                </c:pt>
                <c:pt idx="130">
                  <c:v>2425.530029</c:v>
                </c:pt>
                <c:pt idx="131">
                  <c:v>2443.25</c:v>
                </c:pt>
                <c:pt idx="132">
                  <c:v>2447.830078</c:v>
                </c:pt>
                <c:pt idx="133">
                  <c:v>2459.2700199999999</c:v>
                </c:pt>
                <c:pt idx="134">
                  <c:v>2459.139893</c:v>
                </c:pt>
                <c:pt idx="135">
                  <c:v>2460.610107</c:v>
                </c:pt>
                <c:pt idx="136">
                  <c:v>2473.830078</c:v>
                </c:pt>
                <c:pt idx="137">
                  <c:v>2473.4499510000001</c:v>
                </c:pt>
                <c:pt idx="138">
                  <c:v>2472.540039</c:v>
                </c:pt>
                <c:pt idx="139">
                  <c:v>2469.9099120000001</c:v>
                </c:pt>
                <c:pt idx="140">
                  <c:v>2477.1298830000001</c:v>
                </c:pt>
                <c:pt idx="141">
                  <c:v>2477.830078</c:v>
                </c:pt>
                <c:pt idx="142">
                  <c:v>2475.419922</c:v>
                </c:pt>
                <c:pt idx="143">
                  <c:v>2472.1000979999999</c:v>
                </c:pt>
                <c:pt idx="144">
                  <c:v>2470.3000489999999</c:v>
                </c:pt>
                <c:pt idx="145">
                  <c:v>2476.3500979999999</c:v>
                </c:pt>
                <c:pt idx="146">
                  <c:v>2477.570068</c:v>
                </c:pt>
                <c:pt idx="147">
                  <c:v>2472.1599120000001</c:v>
                </c:pt>
                <c:pt idx="148">
                  <c:v>2476.830078</c:v>
                </c:pt>
                <c:pt idx="149">
                  <c:v>2480.9099120000001</c:v>
                </c:pt>
                <c:pt idx="150">
                  <c:v>2474.919922</c:v>
                </c:pt>
                <c:pt idx="151">
                  <c:v>2474.0200199999999</c:v>
                </c:pt>
                <c:pt idx="152">
                  <c:v>2438.209961</c:v>
                </c:pt>
                <c:pt idx="153">
                  <c:v>2441.320068</c:v>
                </c:pt>
                <c:pt idx="154">
                  <c:v>2465.8400879999999</c:v>
                </c:pt>
                <c:pt idx="155">
                  <c:v>2464.610107</c:v>
                </c:pt>
                <c:pt idx="156">
                  <c:v>2468.110107</c:v>
                </c:pt>
                <c:pt idx="157">
                  <c:v>2430.01001</c:v>
                </c:pt>
                <c:pt idx="158">
                  <c:v>2425.5500489999999</c:v>
                </c:pt>
                <c:pt idx="159">
                  <c:v>2428.3701169999999</c:v>
                </c:pt>
                <c:pt idx="160">
                  <c:v>2452.51001</c:v>
                </c:pt>
                <c:pt idx="161">
                  <c:v>2444.040039</c:v>
                </c:pt>
                <c:pt idx="162">
                  <c:v>2438.969971</c:v>
                </c:pt>
                <c:pt idx="163">
                  <c:v>2443.0500489999999</c:v>
                </c:pt>
                <c:pt idx="164">
                  <c:v>2444.23999</c:v>
                </c:pt>
                <c:pt idx="165">
                  <c:v>2446.3000489999999</c:v>
                </c:pt>
                <c:pt idx="166">
                  <c:v>2457.5900879999999</c:v>
                </c:pt>
                <c:pt idx="167">
                  <c:v>2471.6499020000001</c:v>
                </c:pt>
                <c:pt idx="168">
                  <c:v>2476.5500489999999</c:v>
                </c:pt>
                <c:pt idx="169">
                  <c:v>2457.8500979999999</c:v>
                </c:pt>
                <c:pt idx="170">
                  <c:v>2465.540039</c:v>
                </c:pt>
                <c:pt idx="171">
                  <c:v>2465.1000979999999</c:v>
                </c:pt>
                <c:pt idx="172">
                  <c:v>2461.429932</c:v>
                </c:pt>
                <c:pt idx="173">
                  <c:v>2488.110107</c:v>
                </c:pt>
                <c:pt idx="174">
                  <c:v>2496.4799800000001</c:v>
                </c:pt>
                <c:pt idx="175">
                  <c:v>2498.3701169999999</c:v>
                </c:pt>
                <c:pt idx="176">
                  <c:v>2495.6201169999999</c:v>
                </c:pt>
                <c:pt idx="177">
                  <c:v>2500.2299800000001</c:v>
                </c:pt>
                <c:pt idx="178">
                  <c:v>2503.8701169999999</c:v>
                </c:pt>
                <c:pt idx="179">
                  <c:v>2506.6499020000001</c:v>
                </c:pt>
                <c:pt idx="180">
                  <c:v>2508.23999</c:v>
                </c:pt>
                <c:pt idx="181">
                  <c:v>2500.6000979999999</c:v>
                </c:pt>
                <c:pt idx="182">
                  <c:v>2502.219971</c:v>
                </c:pt>
                <c:pt idx="183">
                  <c:v>2496.6599120000001</c:v>
                </c:pt>
                <c:pt idx="184">
                  <c:v>2496.8400879999999</c:v>
                </c:pt>
                <c:pt idx="185">
                  <c:v>2507.040039</c:v>
                </c:pt>
                <c:pt idx="186">
                  <c:v>2510.0600589999999</c:v>
                </c:pt>
                <c:pt idx="187">
                  <c:v>2519.360107</c:v>
                </c:pt>
                <c:pt idx="188">
                  <c:v>2529.1201169999999</c:v>
                </c:pt>
                <c:pt idx="189">
                  <c:v>2534.580078</c:v>
                </c:pt>
                <c:pt idx="190">
                  <c:v>2537.73999</c:v>
                </c:pt>
                <c:pt idx="191">
                  <c:v>2552.070068</c:v>
                </c:pt>
                <c:pt idx="192">
                  <c:v>2549.330078</c:v>
                </c:pt>
                <c:pt idx="193">
                  <c:v>2544.7299800000001</c:v>
                </c:pt>
                <c:pt idx="194">
                  <c:v>2550.639893</c:v>
                </c:pt>
                <c:pt idx="195">
                  <c:v>2555.23999</c:v>
                </c:pt>
                <c:pt idx="196">
                  <c:v>2550.929932</c:v>
                </c:pt>
                <c:pt idx="197">
                  <c:v>2553.169922</c:v>
                </c:pt>
                <c:pt idx="198">
                  <c:v>2557.639893</c:v>
                </c:pt>
                <c:pt idx="199">
                  <c:v>2559.360107</c:v>
                </c:pt>
                <c:pt idx="200">
                  <c:v>2561.26001</c:v>
                </c:pt>
                <c:pt idx="201">
                  <c:v>2562.1000979999999</c:v>
                </c:pt>
                <c:pt idx="202">
                  <c:v>2575.209961</c:v>
                </c:pt>
                <c:pt idx="203">
                  <c:v>2564.9799800000001</c:v>
                </c:pt>
                <c:pt idx="204">
                  <c:v>2569.1298830000001</c:v>
                </c:pt>
                <c:pt idx="205">
                  <c:v>2557.1499020000001</c:v>
                </c:pt>
                <c:pt idx="206">
                  <c:v>2560.3999020000001</c:v>
                </c:pt>
                <c:pt idx="207">
                  <c:v>2581.070068</c:v>
                </c:pt>
                <c:pt idx="208">
                  <c:v>2572.830078</c:v>
                </c:pt>
                <c:pt idx="209">
                  <c:v>2575.26001</c:v>
                </c:pt>
                <c:pt idx="210">
                  <c:v>2579.360107</c:v>
                </c:pt>
                <c:pt idx="211">
                  <c:v>2579.8500979999999</c:v>
                </c:pt>
                <c:pt idx="212">
                  <c:v>2587.8400879999999</c:v>
                </c:pt>
                <c:pt idx="213">
                  <c:v>2591.1298830000001</c:v>
                </c:pt>
                <c:pt idx="214">
                  <c:v>2590.639893</c:v>
                </c:pt>
                <c:pt idx="215">
                  <c:v>2594.3798830000001</c:v>
                </c:pt>
                <c:pt idx="216">
                  <c:v>2584.6201169999999</c:v>
                </c:pt>
                <c:pt idx="217">
                  <c:v>2582.3000489999999</c:v>
                </c:pt>
                <c:pt idx="218">
                  <c:v>2584.8400879999999</c:v>
                </c:pt>
                <c:pt idx="219">
                  <c:v>2578.8701169999999</c:v>
                </c:pt>
                <c:pt idx="220">
                  <c:v>2564.6201169999999</c:v>
                </c:pt>
                <c:pt idx="221">
                  <c:v>2585.639893</c:v>
                </c:pt>
                <c:pt idx="222">
                  <c:v>2578.8500979999999</c:v>
                </c:pt>
                <c:pt idx="223">
                  <c:v>2582.139893</c:v>
                </c:pt>
                <c:pt idx="224">
                  <c:v>2599.030029</c:v>
                </c:pt>
                <c:pt idx="225">
                  <c:v>2597.080078</c:v>
                </c:pt>
                <c:pt idx="226">
                  <c:v>2602.419922</c:v>
                </c:pt>
                <c:pt idx="227">
                  <c:v>2601.419922</c:v>
                </c:pt>
                <c:pt idx="228">
                  <c:v>2627.040039</c:v>
                </c:pt>
                <c:pt idx="229">
                  <c:v>2626.070068</c:v>
                </c:pt>
                <c:pt idx="230">
                  <c:v>2647.580078</c:v>
                </c:pt>
                <c:pt idx="231">
                  <c:v>2642.219971</c:v>
                </c:pt>
                <c:pt idx="232">
                  <c:v>2639.4399410000001</c:v>
                </c:pt>
                <c:pt idx="233">
                  <c:v>2629.570068</c:v>
                </c:pt>
                <c:pt idx="234">
                  <c:v>2629.2700199999999</c:v>
                </c:pt>
                <c:pt idx="235">
                  <c:v>2636.9799800000001</c:v>
                </c:pt>
                <c:pt idx="236">
                  <c:v>2651.5</c:v>
                </c:pt>
                <c:pt idx="237">
                  <c:v>2659.98999</c:v>
                </c:pt>
                <c:pt idx="238">
                  <c:v>2664.110107</c:v>
                </c:pt>
                <c:pt idx="239">
                  <c:v>2662.8500979999999</c:v>
                </c:pt>
                <c:pt idx="240">
                  <c:v>2652.01001</c:v>
                </c:pt>
                <c:pt idx="241">
                  <c:v>2675.8100589999999</c:v>
                </c:pt>
                <c:pt idx="242">
                  <c:v>2690.1599120000001</c:v>
                </c:pt>
                <c:pt idx="243">
                  <c:v>2681.469971</c:v>
                </c:pt>
                <c:pt idx="244">
                  <c:v>2679.25</c:v>
                </c:pt>
                <c:pt idx="245">
                  <c:v>2684.570068</c:v>
                </c:pt>
                <c:pt idx="246">
                  <c:v>2683.3400879999999</c:v>
                </c:pt>
                <c:pt idx="247">
                  <c:v>2680.5</c:v>
                </c:pt>
                <c:pt idx="248">
                  <c:v>2682.6201169999999</c:v>
                </c:pt>
                <c:pt idx="249">
                  <c:v>2687.540039</c:v>
                </c:pt>
                <c:pt idx="250">
                  <c:v>2673.610107</c:v>
                </c:pt>
                <c:pt idx="251">
                  <c:v>2695.8100589999999</c:v>
                </c:pt>
                <c:pt idx="252">
                  <c:v>2713.0600589999999</c:v>
                </c:pt>
                <c:pt idx="253">
                  <c:v>2723.98999</c:v>
                </c:pt>
                <c:pt idx="254">
                  <c:v>2743.1499020000001</c:v>
                </c:pt>
                <c:pt idx="255">
                  <c:v>2747.709961</c:v>
                </c:pt>
                <c:pt idx="256">
                  <c:v>2751.290039</c:v>
                </c:pt>
                <c:pt idx="257">
                  <c:v>2748.2299800000001</c:v>
                </c:pt>
                <c:pt idx="258">
                  <c:v>2767.5600589999999</c:v>
                </c:pt>
                <c:pt idx="259">
                  <c:v>2786.23999</c:v>
                </c:pt>
                <c:pt idx="260">
                  <c:v>2776.419922</c:v>
                </c:pt>
                <c:pt idx="261">
                  <c:v>2802.5600589999999</c:v>
                </c:pt>
                <c:pt idx="262">
                  <c:v>2798.030029</c:v>
                </c:pt>
                <c:pt idx="263">
                  <c:v>2810.3000489999999</c:v>
                </c:pt>
                <c:pt idx="264">
                  <c:v>2832.969971</c:v>
                </c:pt>
                <c:pt idx="265">
                  <c:v>2839.1298830000001</c:v>
                </c:pt>
                <c:pt idx="266">
                  <c:v>2837.540039</c:v>
                </c:pt>
                <c:pt idx="267">
                  <c:v>2839.25</c:v>
                </c:pt>
                <c:pt idx="268">
                  <c:v>2872.8701169999999</c:v>
                </c:pt>
                <c:pt idx="269">
                  <c:v>2853.530029</c:v>
                </c:pt>
                <c:pt idx="270">
                  <c:v>2822.429932</c:v>
                </c:pt>
                <c:pt idx="271">
                  <c:v>2823.8100589999999</c:v>
                </c:pt>
                <c:pt idx="272">
                  <c:v>2821.9799800000001</c:v>
                </c:pt>
                <c:pt idx="273">
                  <c:v>2762.1298830000001</c:v>
                </c:pt>
                <c:pt idx="274">
                  <c:v>2648.9399410000001</c:v>
                </c:pt>
                <c:pt idx="275">
                  <c:v>2695.139893</c:v>
                </c:pt>
                <c:pt idx="276">
                  <c:v>2681.6599120000001</c:v>
                </c:pt>
                <c:pt idx="277">
                  <c:v>2581</c:v>
                </c:pt>
                <c:pt idx="278">
                  <c:v>2619.5500489999999</c:v>
                </c:pt>
                <c:pt idx="279">
                  <c:v>2656</c:v>
                </c:pt>
                <c:pt idx="280">
                  <c:v>2662.9399410000001</c:v>
                </c:pt>
                <c:pt idx="281">
                  <c:v>2698.6298830000001</c:v>
                </c:pt>
                <c:pt idx="282">
                  <c:v>2731.1999510000001</c:v>
                </c:pt>
                <c:pt idx="283">
                  <c:v>2732.219971</c:v>
                </c:pt>
                <c:pt idx="284">
                  <c:v>2716.26001</c:v>
                </c:pt>
                <c:pt idx="285">
                  <c:v>2701.330078</c:v>
                </c:pt>
                <c:pt idx="286">
                  <c:v>2703.959961</c:v>
                </c:pt>
                <c:pt idx="287">
                  <c:v>2747.3000489999999</c:v>
                </c:pt>
                <c:pt idx="288">
                  <c:v>2779.6000979999999</c:v>
                </c:pt>
                <c:pt idx="289">
                  <c:v>2744.280029</c:v>
                </c:pt>
                <c:pt idx="290">
                  <c:v>2713.830078</c:v>
                </c:pt>
                <c:pt idx="291">
                  <c:v>2677.669922</c:v>
                </c:pt>
                <c:pt idx="292">
                  <c:v>2691.25</c:v>
                </c:pt>
                <c:pt idx="293">
                  <c:v>2720.9399410000001</c:v>
                </c:pt>
                <c:pt idx="294">
                  <c:v>2728.1201169999999</c:v>
                </c:pt>
                <c:pt idx="295">
                  <c:v>2726.8000489999999</c:v>
                </c:pt>
                <c:pt idx="296">
                  <c:v>2738.969971</c:v>
                </c:pt>
                <c:pt idx="297">
                  <c:v>2786.570068</c:v>
                </c:pt>
                <c:pt idx="298">
                  <c:v>2783.0200199999999</c:v>
                </c:pt>
                <c:pt idx="299">
                  <c:v>2765.3100589999999</c:v>
                </c:pt>
                <c:pt idx="300">
                  <c:v>2749.4799800000001</c:v>
                </c:pt>
                <c:pt idx="301">
                  <c:v>2747.330078</c:v>
                </c:pt>
                <c:pt idx="302">
                  <c:v>2752.01001</c:v>
                </c:pt>
                <c:pt idx="303">
                  <c:v>2712.919922</c:v>
                </c:pt>
                <c:pt idx="304">
                  <c:v>2716.9399410000001</c:v>
                </c:pt>
                <c:pt idx="305">
                  <c:v>2711.929932</c:v>
                </c:pt>
                <c:pt idx="306">
                  <c:v>2643.6899410000001</c:v>
                </c:pt>
                <c:pt idx="307">
                  <c:v>2588.26001</c:v>
                </c:pt>
                <c:pt idx="308">
                  <c:v>2658.5500489999999</c:v>
                </c:pt>
                <c:pt idx="309">
                  <c:v>2612.6201169999999</c:v>
                </c:pt>
                <c:pt idx="310">
                  <c:v>2605</c:v>
                </c:pt>
                <c:pt idx="311">
                  <c:v>2640.8701169999999</c:v>
                </c:pt>
                <c:pt idx="312">
                  <c:v>2581.8798830000001</c:v>
                </c:pt>
                <c:pt idx="313">
                  <c:v>2614.4499510000001</c:v>
                </c:pt>
                <c:pt idx="314">
                  <c:v>2644.6899410000001</c:v>
                </c:pt>
                <c:pt idx="315">
                  <c:v>2662.8400879999999</c:v>
                </c:pt>
                <c:pt idx="316">
                  <c:v>2604.469971</c:v>
                </c:pt>
                <c:pt idx="317">
                  <c:v>2613.1599120000001</c:v>
                </c:pt>
                <c:pt idx="318">
                  <c:v>2656.8701169999999</c:v>
                </c:pt>
                <c:pt idx="319">
                  <c:v>2642.1899410000001</c:v>
                </c:pt>
                <c:pt idx="320">
                  <c:v>2663.98999</c:v>
                </c:pt>
                <c:pt idx="321">
                  <c:v>2656.3000489999999</c:v>
                </c:pt>
                <c:pt idx="322">
                  <c:v>2677.8400879999999</c:v>
                </c:pt>
                <c:pt idx="323">
                  <c:v>2706.389893</c:v>
                </c:pt>
                <c:pt idx="324">
                  <c:v>2708.639893</c:v>
                </c:pt>
                <c:pt idx="325">
                  <c:v>2693.1298830000001</c:v>
                </c:pt>
                <c:pt idx="326">
                  <c:v>2670.139893</c:v>
                </c:pt>
                <c:pt idx="327">
                  <c:v>2670.290039</c:v>
                </c:pt>
                <c:pt idx="328">
                  <c:v>2634.5600589999999</c:v>
                </c:pt>
                <c:pt idx="329">
                  <c:v>2639.3999020000001</c:v>
                </c:pt>
                <c:pt idx="330">
                  <c:v>2666.9399410000001</c:v>
                </c:pt>
                <c:pt idx="331">
                  <c:v>2669.9099120000001</c:v>
                </c:pt>
                <c:pt idx="332">
                  <c:v>2648.0500489999999</c:v>
                </c:pt>
                <c:pt idx="333">
                  <c:v>2654.8000489999999</c:v>
                </c:pt>
                <c:pt idx="334">
                  <c:v>2635.669922</c:v>
                </c:pt>
                <c:pt idx="335">
                  <c:v>2629.7299800000001</c:v>
                </c:pt>
                <c:pt idx="336">
                  <c:v>2663.419922</c:v>
                </c:pt>
                <c:pt idx="337">
                  <c:v>2672.6298830000001</c:v>
                </c:pt>
                <c:pt idx="338">
                  <c:v>2671.919922</c:v>
                </c:pt>
                <c:pt idx="339">
                  <c:v>2697.790039</c:v>
                </c:pt>
                <c:pt idx="340">
                  <c:v>2723.070068</c:v>
                </c:pt>
                <c:pt idx="341">
                  <c:v>2727.719971</c:v>
                </c:pt>
                <c:pt idx="342">
                  <c:v>2730.1298830000001</c:v>
                </c:pt>
                <c:pt idx="343">
                  <c:v>2711.4499510000001</c:v>
                </c:pt>
                <c:pt idx="344">
                  <c:v>2722.459961</c:v>
                </c:pt>
                <c:pt idx="345">
                  <c:v>2720.1298830000001</c:v>
                </c:pt>
                <c:pt idx="346">
                  <c:v>2712.969971</c:v>
                </c:pt>
                <c:pt idx="347">
                  <c:v>2733.01001</c:v>
                </c:pt>
                <c:pt idx="348">
                  <c:v>2724.4399410000001</c:v>
                </c:pt>
                <c:pt idx="349">
                  <c:v>2733.290039</c:v>
                </c:pt>
                <c:pt idx="350">
                  <c:v>2727.76001</c:v>
                </c:pt>
                <c:pt idx="351">
                  <c:v>2721.330078</c:v>
                </c:pt>
                <c:pt idx="352">
                  <c:v>2689.860107</c:v>
                </c:pt>
                <c:pt idx="353">
                  <c:v>2724.01001</c:v>
                </c:pt>
                <c:pt idx="354">
                  <c:v>2705.2700199999999</c:v>
                </c:pt>
                <c:pt idx="355">
                  <c:v>2734.6201169999999</c:v>
                </c:pt>
                <c:pt idx="356">
                  <c:v>2746.8701169999999</c:v>
                </c:pt>
                <c:pt idx="357">
                  <c:v>2748.8000489999999</c:v>
                </c:pt>
                <c:pt idx="358">
                  <c:v>2772.3500979999999</c:v>
                </c:pt>
                <c:pt idx="359">
                  <c:v>2770.3701169999999</c:v>
                </c:pt>
                <c:pt idx="360">
                  <c:v>2779.030029</c:v>
                </c:pt>
                <c:pt idx="361">
                  <c:v>2782</c:v>
                </c:pt>
                <c:pt idx="362">
                  <c:v>2786.8500979999999</c:v>
                </c:pt>
                <c:pt idx="363">
                  <c:v>2775.6298830000001</c:v>
                </c:pt>
                <c:pt idx="364">
                  <c:v>2782.48999</c:v>
                </c:pt>
                <c:pt idx="365">
                  <c:v>2779.6599120000001</c:v>
                </c:pt>
                <c:pt idx="366">
                  <c:v>2773.75</c:v>
                </c:pt>
                <c:pt idx="367">
                  <c:v>2762.5900879999999</c:v>
                </c:pt>
                <c:pt idx="368">
                  <c:v>2767.320068</c:v>
                </c:pt>
                <c:pt idx="369">
                  <c:v>2749.76001</c:v>
                </c:pt>
                <c:pt idx="370">
                  <c:v>2754.8798830000001</c:v>
                </c:pt>
                <c:pt idx="371">
                  <c:v>2717.070068</c:v>
                </c:pt>
                <c:pt idx="372">
                  <c:v>2723.0600589999999</c:v>
                </c:pt>
                <c:pt idx="373">
                  <c:v>2699.6298830000001</c:v>
                </c:pt>
                <c:pt idx="374">
                  <c:v>2716.3100589999999</c:v>
                </c:pt>
                <c:pt idx="375">
                  <c:v>2718.3701169999999</c:v>
                </c:pt>
                <c:pt idx="376">
                  <c:v>2726.709961</c:v>
                </c:pt>
                <c:pt idx="377">
                  <c:v>2713.219971</c:v>
                </c:pt>
                <c:pt idx="378">
                  <c:v>2736.610107</c:v>
                </c:pt>
                <c:pt idx="379">
                  <c:v>2759.820068</c:v>
                </c:pt>
                <c:pt idx="380">
                  <c:v>2784.169922</c:v>
                </c:pt>
                <c:pt idx="381">
                  <c:v>2793.8400879999999</c:v>
                </c:pt>
                <c:pt idx="382">
                  <c:v>2774.0200199999999</c:v>
                </c:pt>
                <c:pt idx="383">
                  <c:v>2798.290039</c:v>
                </c:pt>
                <c:pt idx="384">
                  <c:v>2801.3100589999999</c:v>
                </c:pt>
                <c:pt idx="385">
                  <c:v>2798.429932</c:v>
                </c:pt>
                <c:pt idx="386">
                  <c:v>2809.5500489999999</c:v>
                </c:pt>
                <c:pt idx="387">
                  <c:v>2815.6201169999999</c:v>
                </c:pt>
                <c:pt idx="388">
                  <c:v>2804.48999</c:v>
                </c:pt>
                <c:pt idx="389">
                  <c:v>2801.830078</c:v>
                </c:pt>
                <c:pt idx="390">
                  <c:v>2806.9799800000001</c:v>
                </c:pt>
                <c:pt idx="391">
                  <c:v>2820.3999020000001</c:v>
                </c:pt>
                <c:pt idx="392">
                  <c:v>2846.070068</c:v>
                </c:pt>
                <c:pt idx="393">
                  <c:v>2837.4399410000001</c:v>
                </c:pt>
                <c:pt idx="394">
                  <c:v>2818.820068</c:v>
                </c:pt>
                <c:pt idx="395">
                  <c:v>2802.6000979999999</c:v>
                </c:pt>
                <c:pt idx="396">
                  <c:v>2816.290039</c:v>
                </c:pt>
                <c:pt idx="397">
                  <c:v>2813.360107</c:v>
                </c:pt>
                <c:pt idx="398">
                  <c:v>2827.219971</c:v>
                </c:pt>
                <c:pt idx="399">
                  <c:v>2840.3500979999999</c:v>
                </c:pt>
                <c:pt idx="400">
                  <c:v>2850.3999020000001</c:v>
                </c:pt>
                <c:pt idx="401">
                  <c:v>2858.4499510000001</c:v>
                </c:pt>
                <c:pt idx="402">
                  <c:v>2857.6999510000001</c:v>
                </c:pt>
                <c:pt idx="403">
                  <c:v>2853.580078</c:v>
                </c:pt>
                <c:pt idx="404">
                  <c:v>2833.280029</c:v>
                </c:pt>
                <c:pt idx="405">
                  <c:v>2821.929932</c:v>
                </c:pt>
                <c:pt idx="406">
                  <c:v>2839.959961</c:v>
                </c:pt>
                <c:pt idx="407">
                  <c:v>2818.3701169999999</c:v>
                </c:pt>
                <c:pt idx="408">
                  <c:v>2840.6899410000001</c:v>
                </c:pt>
                <c:pt idx="409">
                  <c:v>2850.1298830000001</c:v>
                </c:pt>
                <c:pt idx="410">
                  <c:v>2857.0500489999999</c:v>
                </c:pt>
                <c:pt idx="411">
                  <c:v>2862.959961</c:v>
                </c:pt>
                <c:pt idx="412">
                  <c:v>2861.820068</c:v>
                </c:pt>
                <c:pt idx="413">
                  <c:v>2856.9799800000001</c:v>
                </c:pt>
                <c:pt idx="414">
                  <c:v>2874.6899410000001</c:v>
                </c:pt>
                <c:pt idx="415">
                  <c:v>2896.73999</c:v>
                </c:pt>
                <c:pt idx="416">
                  <c:v>2897.5200199999999</c:v>
                </c:pt>
                <c:pt idx="417">
                  <c:v>2914.040039</c:v>
                </c:pt>
                <c:pt idx="418">
                  <c:v>2901.1298830000001</c:v>
                </c:pt>
                <c:pt idx="419">
                  <c:v>2901.5200199999999</c:v>
                </c:pt>
                <c:pt idx="420">
                  <c:v>2896.719971</c:v>
                </c:pt>
                <c:pt idx="421">
                  <c:v>2888.6000979999999</c:v>
                </c:pt>
                <c:pt idx="422">
                  <c:v>2878.0500489999999</c:v>
                </c:pt>
                <c:pt idx="423">
                  <c:v>2871.679932</c:v>
                </c:pt>
                <c:pt idx="424">
                  <c:v>2877.1298830000001</c:v>
                </c:pt>
                <c:pt idx="425">
                  <c:v>2887.889893</c:v>
                </c:pt>
                <c:pt idx="426">
                  <c:v>2888.919922</c:v>
                </c:pt>
                <c:pt idx="427">
                  <c:v>2904.179932</c:v>
                </c:pt>
                <c:pt idx="428">
                  <c:v>2904.9799800000001</c:v>
                </c:pt>
                <c:pt idx="429">
                  <c:v>2888.8000489999999</c:v>
                </c:pt>
                <c:pt idx="430">
                  <c:v>2904.3100589999999</c:v>
                </c:pt>
                <c:pt idx="431">
                  <c:v>2907.9499510000001</c:v>
                </c:pt>
                <c:pt idx="432">
                  <c:v>2930.75</c:v>
                </c:pt>
                <c:pt idx="433">
                  <c:v>2929.669922</c:v>
                </c:pt>
                <c:pt idx="434">
                  <c:v>2919.3701169999999</c:v>
                </c:pt>
                <c:pt idx="435">
                  <c:v>2915.5600589999999</c:v>
                </c:pt>
                <c:pt idx="436">
                  <c:v>2905.969971</c:v>
                </c:pt>
                <c:pt idx="437">
                  <c:v>2914</c:v>
                </c:pt>
                <c:pt idx="438">
                  <c:v>2913.9799800000001</c:v>
                </c:pt>
                <c:pt idx="439">
                  <c:v>2924.5900879999999</c:v>
                </c:pt>
                <c:pt idx="440">
                  <c:v>2923.429932</c:v>
                </c:pt>
                <c:pt idx="441">
                  <c:v>2925.51001</c:v>
                </c:pt>
                <c:pt idx="442">
                  <c:v>2901.610107</c:v>
                </c:pt>
                <c:pt idx="443">
                  <c:v>2885.570068</c:v>
                </c:pt>
                <c:pt idx="444">
                  <c:v>2884.429932</c:v>
                </c:pt>
                <c:pt idx="445">
                  <c:v>2880.3400879999999</c:v>
                </c:pt>
                <c:pt idx="446">
                  <c:v>2785.679932</c:v>
                </c:pt>
                <c:pt idx="447">
                  <c:v>2728.3701169999999</c:v>
                </c:pt>
                <c:pt idx="448">
                  <c:v>2767.1298830000001</c:v>
                </c:pt>
                <c:pt idx="449">
                  <c:v>2750.790039</c:v>
                </c:pt>
                <c:pt idx="450">
                  <c:v>2809.919922</c:v>
                </c:pt>
                <c:pt idx="451">
                  <c:v>2809.209961</c:v>
                </c:pt>
                <c:pt idx="452">
                  <c:v>2768.780029</c:v>
                </c:pt>
                <c:pt idx="453">
                  <c:v>2767.780029</c:v>
                </c:pt>
                <c:pt idx="454">
                  <c:v>2755.8798830000001</c:v>
                </c:pt>
                <c:pt idx="455">
                  <c:v>2740.6899410000001</c:v>
                </c:pt>
                <c:pt idx="456">
                  <c:v>2656.1000979999999</c:v>
                </c:pt>
                <c:pt idx="457">
                  <c:v>2705.570068</c:v>
                </c:pt>
                <c:pt idx="458">
                  <c:v>2658.6899410000001</c:v>
                </c:pt>
                <c:pt idx="459">
                  <c:v>2641.25</c:v>
                </c:pt>
                <c:pt idx="460">
                  <c:v>2682.6298830000001</c:v>
                </c:pt>
                <c:pt idx="461">
                  <c:v>2711.73999</c:v>
                </c:pt>
                <c:pt idx="462">
                  <c:v>2740.3701169999999</c:v>
                </c:pt>
                <c:pt idx="463">
                  <c:v>2723.0600589999999</c:v>
                </c:pt>
                <c:pt idx="464">
                  <c:v>2738.3100589999999</c:v>
                </c:pt>
                <c:pt idx="465">
                  <c:v>2755.4499510000001</c:v>
                </c:pt>
                <c:pt idx="466">
                  <c:v>2813.889893</c:v>
                </c:pt>
                <c:pt idx="467">
                  <c:v>2806.830078</c:v>
                </c:pt>
                <c:pt idx="468">
                  <c:v>2781.01001</c:v>
                </c:pt>
                <c:pt idx="469">
                  <c:v>2726.219971</c:v>
                </c:pt>
                <c:pt idx="470">
                  <c:v>2722.179932</c:v>
                </c:pt>
                <c:pt idx="471">
                  <c:v>2701.580078</c:v>
                </c:pt>
                <c:pt idx="472">
                  <c:v>2730.1999510000001</c:v>
                </c:pt>
                <c:pt idx="473">
                  <c:v>2736.2700199999999</c:v>
                </c:pt>
                <c:pt idx="474">
                  <c:v>2690.7299800000001</c:v>
                </c:pt>
                <c:pt idx="475">
                  <c:v>2641.889893</c:v>
                </c:pt>
                <c:pt idx="476">
                  <c:v>2649.929932</c:v>
                </c:pt>
                <c:pt idx="477">
                  <c:v>2632.5600589999999</c:v>
                </c:pt>
                <c:pt idx="478">
                  <c:v>2673.4499510000001</c:v>
                </c:pt>
                <c:pt idx="479">
                  <c:v>2682.169922</c:v>
                </c:pt>
                <c:pt idx="480">
                  <c:v>2743.790039</c:v>
                </c:pt>
                <c:pt idx="481">
                  <c:v>2737.8000489999999</c:v>
                </c:pt>
                <c:pt idx="482">
                  <c:v>2760.169922</c:v>
                </c:pt>
                <c:pt idx="483">
                  <c:v>2790.3701169999999</c:v>
                </c:pt>
                <c:pt idx="484">
                  <c:v>2700.0600589999999</c:v>
                </c:pt>
                <c:pt idx="485">
                  <c:v>2695.9499510000001</c:v>
                </c:pt>
                <c:pt idx="486">
                  <c:v>2633.080078</c:v>
                </c:pt>
                <c:pt idx="487">
                  <c:v>2637.719971</c:v>
                </c:pt>
                <c:pt idx="488">
                  <c:v>2636.780029</c:v>
                </c:pt>
                <c:pt idx="489">
                  <c:v>2651.070068</c:v>
                </c:pt>
                <c:pt idx="490">
                  <c:v>2650.540039</c:v>
                </c:pt>
                <c:pt idx="491">
                  <c:v>2599.9499510000001</c:v>
                </c:pt>
                <c:pt idx="492">
                  <c:v>2545.9399410000001</c:v>
                </c:pt>
                <c:pt idx="493">
                  <c:v>2546.1599120000001</c:v>
                </c:pt>
                <c:pt idx="494">
                  <c:v>2506.959961</c:v>
                </c:pt>
                <c:pt idx="495">
                  <c:v>2467.419922</c:v>
                </c:pt>
                <c:pt idx="496">
                  <c:v>2416.6201169999999</c:v>
                </c:pt>
                <c:pt idx="497">
                  <c:v>2351.1000979999999</c:v>
                </c:pt>
                <c:pt idx="498">
                  <c:v>2467.6999510000001</c:v>
                </c:pt>
                <c:pt idx="499">
                  <c:v>2488.830078</c:v>
                </c:pt>
                <c:pt idx="500">
                  <c:v>2485.73999</c:v>
                </c:pt>
                <c:pt idx="501">
                  <c:v>2506.85</c:v>
                </c:pt>
                <c:pt idx="502">
                  <c:v>2510.0300000000002</c:v>
                </c:pt>
                <c:pt idx="503">
                  <c:v>2447.89</c:v>
                </c:pt>
                <c:pt idx="504">
                  <c:v>2531.94</c:v>
                </c:pt>
                <c:pt idx="505">
                  <c:v>2549.69</c:v>
                </c:pt>
                <c:pt idx="506">
                  <c:v>2574.41</c:v>
                </c:pt>
                <c:pt idx="507">
                  <c:v>2584.96</c:v>
                </c:pt>
                <c:pt idx="508">
                  <c:v>2596.64</c:v>
                </c:pt>
                <c:pt idx="509">
                  <c:v>2596.2600000000002</c:v>
                </c:pt>
                <c:pt idx="510">
                  <c:v>2582.61</c:v>
                </c:pt>
                <c:pt idx="511">
                  <c:v>2610.3000000000002</c:v>
                </c:pt>
                <c:pt idx="512">
                  <c:v>2616.1</c:v>
                </c:pt>
                <c:pt idx="513">
                  <c:v>2635.96</c:v>
                </c:pt>
                <c:pt idx="514">
                  <c:v>2670.71</c:v>
                </c:pt>
                <c:pt idx="515">
                  <c:v>2632.9</c:v>
                </c:pt>
                <c:pt idx="516">
                  <c:v>2638.7</c:v>
                </c:pt>
                <c:pt idx="517">
                  <c:v>2642.33</c:v>
                </c:pt>
                <c:pt idx="518">
                  <c:v>2664.76</c:v>
                </c:pt>
                <c:pt idx="519">
                  <c:v>2643.85</c:v>
                </c:pt>
                <c:pt idx="520">
                  <c:v>2640</c:v>
                </c:pt>
                <c:pt idx="521">
                  <c:v>2681.05</c:v>
                </c:pt>
                <c:pt idx="522">
                  <c:v>2704.1</c:v>
                </c:pt>
                <c:pt idx="523" formatCode="#,##0.00">
                  <c:v>2706.53</c:v>
                </c:pt>
                <c:pt idx="524" formatCode="#,##0.00">
                  <c:v>2724.87</c:v>
                </c:pt>
                <c:pt idx="525" formatCode="#,##0.00">
                  <c:v>2737.7</c:v>
                </c:pt>
                <c:pt idx="526" formatCode="#,##0.00">
                  <c:v>2731.61</c:v>
                </c:pt>
                <c:pt idx="527" formatCode="#,##0.00">
                  <c:v>2706.05</c:v>
                </c:pt>
                <c:pt idx="528" formatCode="#,##0.00">
                  <c:v>2707.88</c:v>
                </c:pt>
                <c:pt idx="529" formatCode="#,##0.00">
                  <c:v>2709.8</c:v>
                </c:pt>
                <c:pt idx="530" formatCode="#,##0.00">
                  <c:v>2744.73</c:v>
                </c:pt>
                <c:pt idx="531" formatCode="#,##0.00">
                  <c:v>2753.03</c:v>
                </c:pt>
                <c:pt idx="532" formatCode="#,##0.00">
                  <c:v>2745.73</c:v>
                </c:pt>
                <c:pt idx="533" formatCode="#,##0.00">
                  <c:v>2775.6</c:v>
                </c:pt>
                <c:pt idx="534" formatCode="#,##0.00">
                  <c:v>2779.76</c:v>
                </c:pt>
                <c:pt idx="535" formatCode="#,##0.00">
                  <c:v>2784.7</c:v>
                </c:pt>
                <c:pt idx="536" formatCode="#,##0.00">
                  <c:v>2774.88</c:v>
                </c:pt>
                <c:pt idx="537" formatCode="#,##0.00">
                  <c:v>2792.67</c:v>
                </c:pt>
                <c:pt idx="538" formatCode="#,##0.00">
                  <c:v>2796.11</c:v>
                </c:pt>
                <c:pt idx="539" formatCode="#,##0.00">
                  <c:v>2793.9</c:v>
                </c:pt>
                <c:pt idx="540" formatCode="#,##0.00">
                  <c:v>2792.38</c:v>
                </c:pt>
                <c:pt idx="541" formatCode="#,##0.00">
                  <c:v>2784.49</c:v>
                </c:pt>
                <c:pt idx="542" formatCode="#,##0.00">
                  <c:v>2803.69</c:v>
                </c:pt>
                <c:pt idx="543" formatCode="#,##0.00">
                  <c:v>2792.81</c:v>
                </c:pt>
                <c:pt idx="544" formatCode="#,##0.00">
                  <c:v>2789.65</c:v>
                </c:pt>
                <c:pt idx="545" formatCode="#,##0.00">
                  <c:v>2771.45</c:v>
                </c:pt>
                <c:pt idx="546" formatCode="#,##0.00">
                  <c:v>2748.93</c:v>
                </c:pt>
                <c:pt idx="547" formatCode="#,##0.00">
                  <c:v>2743.07</c:v>
                </c:pt>
                <c:pt idx="548" formatCode="#,##0.00">
                  <c:v>2780.37</c:v>
                </c:pt>
              </c:numCache>
            </c:numRef>
          </c:val>
          <c:smooth val="0"/>
          <c:extLst>
            <c:ext xmlns:c16="http://schemas.microsoft.com/office/drawing/2014/chart" uri="{C3380CC4-5D6E-409C-BE32-E72D297353CC}">
              <c16:uniqueId val="{00000000-4525-41B1-A895-5575D308FDD5}"/>
            </c:ext>
          </c:extLst>
        </c:ser>
        <c:dLbls>
          <c:showLegendKey val="0"/>
          <c:showVal val="0"/>
          <c:showCatName val="0"/>
          <c:showSerName val="0"/>
          <c:showPercent val="0"/>
          <c:showBubbleSize val="0"/>
        </c:dLbls>
        <c:smooth val="0"/>
        <c:axId val="897924096"/>
        <c:axId val="897915472"/>
      </c:lineChart>
      <c:dateAx>
        <c:axId val="897924096"/>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97915472"/>
        <c:crosses val="autoZero"/>
        <c:auto val="1"/>
        <c:lblOffset val="100"/>
        <c:baseTimeUnit val="days"/>
      </c:dateAx>
      <c:valAx>
        <c:axId val="897915472"/>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9792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Georgia" panose="02040502050405020303" pitchFamily="18" charset="0"/>
                <a:ea typeface="+mn-ea"/>
                <a:cs typeface="+mn-cs"/>
              </a:defRPr>
            </a:pPr>
            <a:r>
              <a:rPr lang="en-US" b="1">
                <a:latin typeface="Georgia" panose="02040502050405020303" pitchFamily="18" charset="0"/>
              </a:rPr>
              <a:t>Y/Y Percent Change in Government Spending By Year</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tx>
            <c:strRef>
              <c:f>'nominal '!$M$92</c:f>
              <c:strCache>
                <c:ptCount val="1"/>
                <c:pt idx="0">
                  <c:v>State</c:v>
                </c:pt>
              </c:strCache>
            </c:strRef>
          </c:tx>
          <c:spPr>
            <a:solidFill>
              <a:schemeClr val="accent1"/>
            </a:solidFill>
            <a:ln>
              <a:noFill/>
            </a:ln>
            <a:effectLst/>
          </c:spPr>
          <c:invertIfNegative val="0"/>
          <c:cat>
            <c:strRef>
              <c:f>'nominal '!$L$101:$L$121</c:f>
              <c:strCache>
                <c:ptCount val="21"/>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strCache>
            </c:strRef>
          </c:cat>
          <c:val>
            <c:numRef>
              <c:f>'nominal '!$M$101:$M$121</c:f>
              <c:numCache>
                <c:formatCode>General</c:formatCode>
                <c:ptCount val="21"/>
                <c:pt idx="0">
                  <c:v>3.5052857483506984E-2</c:v>
                </c:pt>
                <c:pt idx="1">
                  <c:v>6.501305483028709E-2</c:v>
                </c:pt>
                <c:pt idx="2">
                  <c:v>9.1717981627561576E-2</c:v>
                </c:pt>
                <c:pt idx="3">
                  <c:v>0.10218881682363977</c:v>
                </c:pt>
                <c:pt idx="4">
                  <c:v>0.10021692493917712</c:v>
                </c:pt>
                <c:pt idx="5">
                  <c:v>6.4095162362065805E-2</c:v>
                </c:pt>
                <c:pt idx="6">
                  <c:v>4.0497517530838863E-2</c:v>
                </c:pt>
                <c:pt idx="7">
                  <c:v>4.9399356558868887E-2</c:v>
                </c:pt>
                <c:pt idx="8">
                  <c:v>5.2174157619395936E-2</c:v>
                </c:pt>
                <c:pt idx="9">
                  <c:v>4.9854313133203279E-2</c:v>
                </c:pt>
                <c:pt idx="10">
                  <c:v>6.911272937142475E-2</c:v>
                </c:pt>
                <c:pt idx="11">
                  <c:v>6.5145079982534784E-2</c:v>
                </c:pt>
                <c:pt idx="12">
                  <c:v>8.665061749558399E-2</c:v>
                </c:pt>
                <c:pt idx="13">
                  <c:v>3.5035014437882761E-2</c:v>
                </c:pt>
                <c:pt idx="14">
                  <c:v>-8.0845565090620231E-3</c:v>
                </c:pt>
                <c:pt idx="15">
                  <c:v>1.3094164411931815E-2</c:v>
                </c:pt>
                <c:pt idx="16">
                  <c:v>2.2335058854561569E-2</c:v>
                </c:pt>
                <c:pt idx="17">
                  <c:v>5.404045616388873E-2</c:v>
                </c:pt>
                <c:pt idx="18">
                  <c:v>3.5683250719050347E-2</c:v>
                </c:pt>
                <c:pt idx="19">
                  <c:v>3.5251505249909804E-2</c:v>
                </c:pt>
                <c:pt idx="20">
                  <c:v>3.4239499563373618E-2</c:v>
                </c:pt>
              </c:numCache>
            </c:numRef>
          </c:val>
          <c:extLst>
            <c:ext xmlns:c16="http://schemas.microsoft.com/office/drawing/2014/chart" uri="{C3380CC4-5D6E-409C-BE32-E72D297353CC}">
              <c16:uniqueId val="{00000000-F1A2-4172-8261-1781739F2A56}"/>
            </c:ext>
          </c:extLst>
        </c:ser>
        <c:ser>
          <c:idx val="1"/>
          <c:order val="1"/>
          <c:tx>
            <c:strRef>
              <c:f>'nominal '!$N$92</c:f>
              <c:strCache>
                <c:ptCount val="1"/>
                <c:pt idx="0">
                  <c:v>Local</c:v>
                </c:pt>
              </c:strCache>
            </c:strRef>
          </c:tx>
          <c:spPr>
            <a:solidFill>
              <a:schemeClr val="accent2"/>
            </a:solidFill>
            <a:ln>
              <a:noFill/>
            </a:ln>
            <a:effectLst/>
          </c:spPr>
          <c:invertIfNegative val="0"/>
          <c:cat>
            <c:strRef>
              <c:f>'nominal '!$L$101:$L$121</c:f>
              <c:strCache>
                <c:ptCount val="21"/>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strCache>
            </c:strRef>
          </c:cat>
          <c:val>
            <c:numRef>
              <c:f>'nominal '!$N$101:$N$121</c:f>
              <c:numCache>
                <c:formatCode>General</c:formatCode>
                <c:ptCount val="21"/>
                <c:pt idx="0">
                  <c:v>5.6556822574410436E-2</c:v>
                </c:pt>
                <c:pt idx="1">
                  <c:v>6.1749708458143725E-2</c:v>
                </c:pt>
                <c:pt idx="2">
                  <c:v>6.1614997792542057E-2</c:v>
                </c:pt>
                <c:pt idx="3">
                  <c:v>7.2655164369250111E-2</c:v>
                </c:pt>
                <c:pt idx="4">
                  <c:v>6.7724487480142329E-2</c:v>
                </c:pt>
                <c:pt idx="5">
                  <c:v>4.8913332270577418E-2</c:v>
                </c:pt>
                <c:pt idx="6">
                  <c:v>5.1706814593412545E-2</c:v>
                </c:pt>
                <c:pt idx="7">
                  <c:v>4.1321119772641544E-2</c:v>
                </c:pt>
                <c:pt idx="8">
                  <c:v>5.8909242298084995E-2</c:v>
                </c:pt>
                <c:pt idx="9">
                  <c:v>8.0881549920276019E-2</c:v>
                </c:pt>
                <c:pt idx="10">
                  <c:v>6.0993681714693847E-2</c:v>
                </c:pt>
                <c:pt idx="11">
                  <c:v>4.579939433570554E-2</c:v>
                </c:pt>
                <c:pt idx="12">
                  <c:v>3.3995641273136213E-3</c:v>
                </c:pt>
                <c:pt idx="13">
                  <c:v>-4.0112047529448063E-3</c:v>
                </c:pt>
                <c:pt idx="14">
                  <c:v>2.8549907668383987E-3</c:v>
                </c:pt>
                <c:pt idx="15">
                  <c:v>6.7658424897330278E-3</c:v>
                </c:pt>
                <c:pt idx="16">
                  <c:v>2.9883702041381181E-2</c:v>
                </c:pt>
                <c:pt idx="17">
                  <c:v>3.013821869632775E-2</c:v>
                </c:pt>
                <c:pt idx="18">
                  <c:v>2.8853842358665574E-2</c:v>
                </c:pt>
                <c:pt idx="19">
                  <c:v>2.9378531073446304E-2</c:v>
                </c:pt>
                <c:pt idx="20">
                  <c:v>2.9568150785788883E-2</c:v>
                </c:pt>
              </c:numCache>
            </c:numRef>
          </c:val>
          <c:extLst>
            <c:ext xmlns:c16="http://schemas.microsoft.com/office/drawing/2014/chart" uri="{C3380CC4-5D6E-409C-BE32-E72D297353CC}">
              <c16:uniqueId val="{00000001-F1A2-4172-8261-1781739F2A56}"/>
            </c:ext>
          </c:extLst>
        </c:ser>
        <c:ser>
          <c:idx val="2"/>
          <c:order val="2"/>
          <c:tx>
            <c:strRef>
              <c:f>'nominal '!$O$92</c:f>
              <c:strCache>
                <c:ptCount val="1"/>
                <c:pt idx="0">
                  <c:v>Federal</c:v>
                </c:pt>
              </c:strCache>
            </c:strRef>
          </c:tx>
          <c:spPr>
            <a:solidFill>
              <a:schemeClr val="accent5"/>
            </a:solidFill>
            <a:ln>
              <a:noFill/>
            </a:ln>
            <a:effectLst/>
          </c:spPr>
          <c:invertIfNegative val="0"/>
          <c:cat>
            <c:strRef>
              <c:f>'nominal '!$L$101:$L$121</c:f>
              <c:strCache>
                <c:ptCount val="21"/>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strCache>
            </c:strRef>
          </c:cat>
          <c:val>
            <c:numRef>
              <c:f>'nominal '!$O$101:$O$121</c:f>
              <c:numCache>
                <c:formatCode>General</c:formatCode>
                <c:ptCount val="21"/>
                <c:pt idx="0">
                  <c:v>3.2065054461876782E-2</c:v>
                </c:pt>
                <c:pt idx="1">
                  <c:v>2.9882720307904505E-2</c:v>
                </c:pt>
                <c:pt idx="2">
                  <c:v>5.1185775396042008E-2</c:v>
                </c:pt>
                <c:pt idx="3">
                  <c:v>4.1309147824142578E-2</c:v>
                </c:pt>
                <c:pt idx="4">
                  <c:v>7.9469629868212793E-2</c:v>
                </c:pt>
                <c:pt idx="5">
                  <c:v>7.4101517238635617E-2</c:v>
                </c:pt>
                <c:pt idx="6">
                  <c:v>6.1549145793786772E-2</c:v>
                </c:pt>
                <c:pt idx="7">
                  <c:v>7.812145635979828E-2</c:v>
                </c:pt>
                <c:pt idx="8">
                  <c:v>7.4066732471399277E-2</c:v>
                </c:pt>
                <c:pt idx="9">
                  <c:v>2.7735824184101945E-2</c:v>
                </c:pt>
                <c:pt idx="10">
                  <c:v>9.3029988749179976E-2</c:v>
                </c:pt>
                <c:pt idx="11">
                  <c:v>0.17942424912993618</c:v>
                </c:pt>
                <c:pt idx="12">
                  <c:v>-1.7227263423620087E-2</c:v>
                </c:pt>
                <c:pt idx="13">
                  <c:v>4.2226387587212338E-2</c:v>
                </c:pt>
                <c:pt idx="14">
                  <c:v>-1.8351068258646786E-2</c:v>
                </c:pt>
                <c:pt idx="15">
                  <c:v>-2.3265873890990506E-2</c:v>
                </c:pt>
                <c:pt idx="16">
                  <c:v>1.4890075695077665E-2</c:v>
                </c:pt>
                <c:pt idx="17">
                  <c:v>5.1992390383589687E-2</c:v>
                </c:pt>
                <c:pt idx="18">
                  <c:v>4.4526323209647597E-2</c:v>
                </c:pt>
                <c:pt idx="19">
                  <c:v>3.3468220245495922E-2</c:v>
                </c:pt>
                <c:pt idx="20">
                  <c:v>3.169368713189577E-2</c:v>
                </c:pt>
              </c:numCache>
            </c:numRef>
          </c:val>
          <c:extLst>
            <c:ext xmlns:c16="http://schemas.microsoft.com/office/drawing/2014/chart" uri="{C3380CC4-5D6E-409C-BE32-E72D297353CC}">
              <c16:uniqueId val="{00000002-F1A2-4172-8261-1781739F2A56}"/>
            </c:ext>
          </c:extLst>
        </c:ser>
        <c:dLbls>
          <c:showLegendKey val="0"/>
          <c:showVal val="0"/>
          <c:showCatName val="0"/>
          <c:showSerName val="0"/>
          <c:showPercent val="0"/>
          <c:showBubbleSize val="0"/>
        </c:dLbls>
        <c:gapWidth val="219"/>
        <c:overlap val="-27"/>
        <c:axId val="2017075152"/>
        <c:axId val="2002241296"/>
      </c:barChart>
      <c:catAx>
        <c:axId val="2017075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02241296"/>
        <c:crosses val="autoZero"/>
        <c:auto val="1"/>
        <c:lblAlgn val="ctr"/>
        <c:lblOffset val="100"/>
        <c:noMultiLvlLbl val="0"/>
      </c:catAx>
      <c:valAx>
        <c:axId val="2002241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1707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Fed Funds,</a:t>
            </a:r>
            <a:r>
              <a:rPr lang="en-US" sz="1200" b="1" baseline="0" dirty="0">
                <a:latin typeface="Georgia" panose="02040502050405020303" pitchFamily="18" charset="0"/>
              </a:rPr>
              <a:t> </a:t>
            </a:r>
            <a:r>
              <a:rPr lang="en-US" sz="1200" b="1" dirty="0">
                <a:latin typeface="Georgia" panose="02040502050405020303" pitchFamily="18" charset="0"/>
              </a:rPr>
              <a:t>Treasury, and Fixed</a:t>
            </a:r>
            <a:r>
              <a:rPr lang="en-US" sz="1200" b="1" baseline="0" dirty="0">
                <a:latin typeface="Georgia" panose="02040502050405020303" pitchFamily="18" charset="0"/>
              </a:rPr>
              <a:t> Rate Mortgage Rates</a:t>
            </a:r>
            <a:endParaRPr lang="en-US" sz="1200" b="1"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areaChart>
        <c:grouping val="stacked"/>
        <c:varyColors val="0"/>
        <c:ser>
          <c:idx val="9"/>
          <c:order val="9"/>
          <c:tx>
            <c:strRef>
              <c:f>'Monthly Table (2)'!$L$1</c:f>
              <c:strCache>
                <c:ptCount val="1"/>
                <c:pt idx="0">
                  <c:v>Recession Shading</c:v>
                </c:pt>
              </c:strCache>
            </c:strRef>
          </c:tx>
          <c:spPr>
            <a:solidFill>
              <a:schemeClr val="bg1">
                <a:lumMod val="85000"/>
              </a:schemeClr>
            </a:solidFill>
            <a:ln>
              <a:noFill/>
            </a:ln>
            <a:effectLst/>
          </c:spPr>
          <c:cat>
            <c:numRef>
              <c:f>'Monthly Table (2)'!$B$2:$B$253</c:f>
              <c:numCache>
                <c:formatCode>mmm\-yy</c:formatCode>
                <c:ptCount val="25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numCache>
            </c:numRef>
          </c:cat>
          <c:val>
            <c:numRef>
              <c:f>'Monthly Table (2)'!$L$2:$L$253</c:f>
              <c:numCache>
                <c:formatCode>0</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10</c:v>
                </c:pt>
                <c:pt idx="16">
                  <c:v>10</c:v>
                </c:pt>
                <c:pt idx="17">
                  <c:v>10</c:v>
                </c:pt>
                <c:pt idx="18">
                  <c:v>10</c:v>
                </c:pt>
                <c:pt idx="19">
                  <c:v>10</c:v>
                </c:pt>
                <c:pt idx="20">
                  <c:v>10</c:v>
                </c:pt>
                <c:pt idx="21">
                  <c:v>10</c:v>
                </c:pt>
                <c:pt idx="22">
                  <c:v>10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val>
          <c:extLst>
            <c:ext xmlns:c16="http://schemas.microsoft.com/office/drawing/2014/chart" uri="{C3380CC4-5D6E-409C-BE32-E72D297353CC}">
              <c16:uniqueId val="{00000000-9979-4485-B2B1-E6CC40BEBC0E}"/>
            </c:ext>
          </c:extLst>
        </c:ser>
        <c:dLbls>
          <c:showLegendKey val="0"/>
          <c:showVal val="0"/>
          <c:showCatName val="0"/>
          <c:showSerName val="0"/>
          <c:showPercent val="0"/>
          <c:showBubbleSize val="0"/>
        </c:dLbls>
        <c:axId val="904779592"/>
        <c:axId val="904781944"/>
      </c:areaChart>
      <c:barChart>
        <c:barDir val="col"/>
        <c:grouping val="clustered"/>
        <c:varyColors val="0"/>
        <c:ser>
          <c:idx val="8"/>
          <c:order val="8"/>
          <c:tx>
            <c:strRef>
              <c:f>'Monthly Table (2)'!$K$1</c:f>
              <c:strCache>
                <c:ptCount val="1"/>
                <c:pt idx="0">
                  <c:v>Forecast</c:v>
                </c:pt>
              </c:strCache>
            </c:strRef>
          </c:tx>
          <c:spPr>
            <a:solidFill>
              <a:schemeClr val="accent3">
                <a:lumMod val="60000"/>
              </a:schemeClr>
            </a:solidFill>
            <a:ln>
              <a:solidFill>
                <a:srgbClr val="FF0000"/>
              </a:solidFill>
            </a:ln>
            <a:effectLst/>
          </c:spPr>
          <c:invertIfNegative val="0"/>
          <c:dPt>
            <c:idx val="221"/>
            <c:invertIfNegative val="0"/>
            <c:bubble3D val="0"/>
            <c:spPr>
              <a:solidFill>
                <a:srgbClr val="FF0000"/>
              </a:solidFill>
              <a:ln>
                <a:noFill/>
              </a:ln>
              <a:effectLst/>
            </c:spPr>
            <c:extLst>
              <c:ext xmlns:c16="http://schemas.microsoft.com/office/drawing/2014/chart" uri="{C3380CC4-5D6E-409C-BE32-E72D297353CC}">
                <c16:uniqueId val="{00000002-9979-4485-B2B1-E6CC40BEBC0E}"/>
              </c:ext>
            </c:extLst>
          </c:dPt>
          <c:dPt>
            <c:idx val="222"/>
            <c:invertIfNegative val="0"/>
            <c:bubble3D val="0"/>
            <c:spPr>
              <a:solidFill>
                <a:srgbClr val="FF0000"/>
              </a:solidFill>
              <a:ln>
                <a:solidFill>
                  <a:srgbClr val="FF0000"/>
                </a:solidFill>
              </a:ln>
              <a:effectLst/>
            </c:spPr>
            <c:extLst>
              <c:ext xmlns:c16="http://schemas.microsoft.com/office/drawing/2014/chart" uri="{C3380CC4-5D6E-409C-BE32-E72D297353CC}">
                <c16:uniqueId val="{00000004-9979-4485-B2B1-E6CC40BEBC0E}"/>
              </c:ext>
            </c:extLst>
          </c:dPt>
          <c:cat>
            <c:numRef>
              <c:f>'Monthly Table (2)'!$B$2:$B$253</c:f>
              <c:numCache>
                <c:formatCode>mmm\-yy</c:formatCode>
                <c:ptCount val="25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numCache>
            </c:numRef>
          </c:cat>
          <c:val>
            <c:numRef>
              <c:f>'Monthly Table (2)'!$K$2:$K$253</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val>
          <c:extLst>
            <c:ext xmlns:c16="http://schemas.microsoft.com/office/drawing/2014/chart" uri="{C3380CC4-5D6E-409C-BE32-E72D297353CC}">
              <c16:uniqueId val="{00000005-9979-4485-B2B1-E6CC40BEBC0E}"/>
            </c:ext>
          </c:extLst>
        </c:ser>
        <c:dLbls>
          <c:showLegendKey val="0"/>
          <c:showVal val="0"/>
          <c:showCatName val="0"/>
          <c:showSerName val="0"/>
          <c:showPercent val="0"/>
          <c:showBubbleSize val="0"/>
        </c:dLbls>
        <c:gapWidth val="150"/>
        <c:axId val="904779592"/>
        <c:axId val="904781944"/>
      </c:barChart>
      <c:lineChart>
        <c:grouping val="standard"/>
        <c:varyColors val="0"/>
        <c:ser>
          <c:idx val="0"/>
          <c:order val="0"/>
          <c:tx>
            <c:strRef>
              <c:f>'Monthly Table (2)'!$C$1</c:f>
              <c:strCache>
                <c:ptCount val="1"/>
                <c:pt idx="0">
                  <c:v>Fed Funds Rate</c:v>
                </c:pt>
              </c:strCache>
            </c:strRef>
          </c:tx>
          <c:spPr>
            <a:ln w="28575" cap="rnd">
              <a:solidFill>
                <a:schemeClr val="accent1">
                  <a:lumMod val="50000"/>
                </a:schemeClr>
              </a:solidFill>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(2)'!$C$2:$C$253</c:f>
              <c:numCache>
                <c:formatCode>0.00</c:formatCode>
                <c:ptCount val="252"/>
                <c:pt idx="0">
                  <c:v>5.45</c:v>
                </c:pt>
                <c:pt idx="1">
                  <c:v>5.73</c:v>
                </c:pt>
                <c:pt idx="2">
                  <c:v>5.85</c:v>
                </c:pt>
                <c:pt idx="3">
                  <c:v>6.02</c:v>
                </c:pt>
                <c:pt idx="4">
                  <c:v>6.27</c:v>
                </c:pt>
                <c:pt idx="5">
                  <c:v>6.53</c:v>
                </c:pt>
                <c:pt idx="6">
                  <c:v>6.54</c:v>
                </c:pt>
                <c:pt idx="7">
                  <c:v>6.5</c:v>
                </c:pt>
                <c:pt idx="8">
                  <c:v>6.52</c:v>
                </c:pt>
                <c:pt idx="9">
                  <c:v>6.51</c:v>
                </c:pt>
                <c:pt idx="10">
                  <c:v>6.51</c:v>
                </c:pt>
                <c:pt idx="11">
                  <c:v>6.4</c:v>
                </c:pt>
                <c:pt idx="12">
                  <c:v>5.98</c:v>
                </c:pt>
                <c:pt idx="13">
                  <c:v>5.49</c:v>
                </c:pt>
                <c:pt idx="14">
                  <c:v>5.31</c:v>
                </c:pt>
                <c:pt idx="15">
                  <c:v>4.8</c:v>
                </c:pt>
                <c:pt idx="16">
                  <c:v>4.21</c:v>
                </c:pt>
                <c:pt idx="17">
                  <c:v>3.97</c:v>
                </c:pt>
                <c:pt idx="18">
                  <c:v>3.77</c:v>
                </c:pt>
                <c:pt idx="19">
                  <c:v>3.65</c:v>
                </c:pt>
                <c:pt idx="20">
                  <c:v>3.07</c:v>
                </c:pt>
                <c:pt idx="21">
                  <c:v>2.4900000000000002</c:v>
                </c:pt>
                <c:pt idx="22">
                  <c:v>2.09</c:v>
                </c:pt>
                <c:pt idx="23">
                  <c:v>1.82</c:v>
                </c:pt>
                <c:pt idx="24">
                  <c:v>1.73</c:v>
                </c:pt>
                <c:pt idx="25">
                  <c:v>1.74</c:v>
                </c:pt>
                <c:pt idx="26">
                  <c:v>1.73</c:v>
                </c:pt>
                <c:pt idx="27">
                  <c:v>1.75</c:v>
                </c:pt>
                <c:pt idx="28">
                  <c:v>1.75</c:v>
                </c:pt>
                <c:pt idx="29">
                  <c:v>1.75</c:v>
                </c:pt>
                <c:pt idx="30">
                  <c:v>1.73</c:v>
                </c:pt>
                <c:pt idx="31">
                  <c:v>1.74</c:v>
                </c:pt>
                <c:pt idx="32">
                  <c:v>1.75</c:v>
                </c:pt>
                <c:pt idx="33">
                  <c:v>1.75</c:v>
                </c:pt>
                <c:pt idx="34">
                  <c:v>1.34</c:v>
                </c:pt>
                <c:pt idx="35">
                  <c:v>1.24</c:v>
                </c:pt>
                <c:pt idx="36">
                  <c:v>1.24</c:v>
                </c:pt>
                <c:pt idx="37">
                  <c:v>1.26</c:v>
                </c:pt>
                <c:pt idx="38">
                  <c:v>1.25</c:v>
                </c:pt>
                <c:pt idx="39">
                  <c:v>1.26</c:v>
                </c:pt>
                <c:pt idx="40">
                  <c:v>1.26</c:v>
                </c:pt>
                <c:pt idx="41">
                  <c:v>1.22</c:v>
                </c:pt>
                <c:pt idx="42">
                  <c:v>1.01</c:v>
                </c:pt>
                <c:pt idx="43">
                  <c:v>1.03</c:v>
                </c:pt>
                <c:pt idx="44">
                  <c:v>1.01</c:v>
                </c:pt>
                <c:pt idx="45">
                  <c:v>1.01</c:v>
                </c:pt>
                <c:pt idx="46">
                  <c:v>1</c:v>
                </c:pt>
                <c:pt idx="47">
                  <c:v>0.98</c:v>
                </c:pt>
                <c:pt idx="48">
                  <c:v>1</c:v>
                </c:pt>
                <c:pt idx="49">
                  <c:v>1.01</c:v>
                </c:pt>
                <c:pt idx="50">
                  <c:v>1</c:v>
                </c:pt>
                <c:pt idx="51">
                  <c:v>1</c:v>
                </c:pt>
                <c:pt idx="52">
                  <c:v>1</c:v>
                </c:pt>
                <c:pt idx="53">
                  <c:v>1.03</c:v>
                </c:pt>
                <c:pt idx="54">
                  <c:v>1.26</c:v>
                </c:pt>
                <c:pt idx="55">
                  <c:v>1.43</c:v>
                </c:pt>
                <c:pt idx="56">
                  <c:v>1.61</c:v>
                </c:pt>
                <c:pt idx="57">
                  <c:v>1.76</c:v>
                </c:pt>
                <c:pt idx="58">
                  <c:v>1.93</c:v>
                </c:pt>
                <c:pt idx="59">
                  <c:v>2.16</c:v>
                </c:pt>
                <c:pt idx="60">
                  <c:v>2.2799999999999998</c:v>
                </c:pt>
                <c:pt idx="61">
                  <c:v>2.5</c:v>
                </c:pt>
                <c:pt idx="62">
                  <c:v>2.63</c:v>
                </c:pt>
                <c:pt idx="63">
                  <c:v>2.79</c:v>
                </c:pt>
                <c:pt idx="64">
                  <c:v>3</c:v>
                </c:pt>
                <c:pt idx="65">
                  <c:v>3.04</c:v>
                </c:pt>
                <c:pt idx="66">
                  <c:v>3.26</c:v>
                </c:pt>
                <c:pt idx="67">
                  <c:v>3.5</c:v>
                </c:pt>
                <c:pt idx="68">
                  <c:v>3.62</c:v>
                </c:pt>
                <c:pt idx="69">
                  <c:v>3.78</c:v>
                </c:pt>
                <c:pt idx="70">
                  <c:v>4</c:v>
                </c:pt>
                <c:pt idx="71">
                  <c:v>4.16</c:v>
                </c:pt>
                <c:pt idx="72">
                  <c:v>4.29</c:v>
                </c:pt>
                <c:pt idx="73">
                  <c:v>4.49</c:v>
                </c:pt>
                <c:pt idx="74">
                  <c:v>4.59</c:v>
                </c:pt>
                <c:pt idx="75">
                  <c:v>4.79</c:v>
                </c:pt>
                <c:pt idx="76">
                  <c:v>4.9400000000000004</c:v>
                </c:pt>
                <c:pt idx="77">
                  <c:v>4.99</c:v>
                </c:pt>
                <c:pt idx="78">
                  <c:v>5.24</c:v>
                </c:pt>
                <c:pt idx="79">
                  <c:v>5.25</c:v>
                </c:pt>
                <c:pt idx="80">
                  <c:v>5.25</c:v>
                </c:pt>
                <c:pt idx="81">
                  <c:v>5.25</c:v>
                </c:pt>
                <c:pt idx="82">
                  <c:v>5.25</c:v>
                </c:pt>
                <c:pt idx="83">
                  <c:v>5.24</c:v>
                </c:pt>
                <c:pt idx="84">
                  <c:v>5.25</c:v>
                </c:pt>
                <c:pt idx="85">
                  <c:v>5.26</c:v>
                </c:pt>
                <c:pt idx="86">
                  <c:v>5.26</c:v>
                </c:pt>
                <c:pt idx="87">
                  <c:v>5.25</c:v>
                </c:pt>
                <c:pt idx="88">
                  <c:v>5.25</c:v>
                </c:pt>
                <c:pt idx="89">
                  <c:v>5.25</c:v>
                </c:pt>
                <c:pt idx="90">
                  <c:v>5.26</c:v>
                </c:pt>
                <c:pt idx="91">
                  <c:v>5.0199999999999996</c:v>
                </c:pt>
                <c:pt idx="92">
                  <c:v>4.9400000000000004</c:v>
                </c:pt>
                <c:pt idx="93">
                  <c:v>4.76</c:v>
                </c:pt>
                <c:pt idx="94">
                  <c:v>4.49</c:v>
                </c:pt>
                <c:pt idx="95">
                  <c:v>4.24</c:v>
                </c:pt>
                <c:pt idx="96">
                  <c:v>3.94</c:v>
                </c:pt>
                <c:pt idx="97">
                  <c:v>2.98</c:v>
                </c:pt>
                <c:pt idx="98">
                  <c:v>2.61</c:v>
                </c:pt>
                <c:pt idx="99">
                  <c:v>2.2799999999999998</c:v>
                </c:pt>
                <c:pt idx="100">
                  <c:v>1.98</c:v>
                </c:pt>
                <c:pt idx="101">
                  <c:v>2</c:v>
                </c:pt>
                <c:pt idx="102">
                  <c:v>2.0099999999999998</c:v>
                </c:pt>
                <c:pt idx="103">
                  <c:v>2</c:v>
                </c:pt>
                <c:pt idx="104">
                  <c:v>1.81</c:v>
                </c:pt>
                <c:pt idx="105">
                  <c:v>0.97</c:v>
                </c:pt>
                <c:pt idx="106">
                  <c:v>0.39</c:v>
                </c:pt>
                <c:pt idx="107">
                  <c:v>0.16</c:v>
                </c:pt>
                <c:pt idx="108">
                  <c:v>0.15</c:v>
                </c:pt>
                <c:pt idx="109">
                  <c:v>0.22</c:v>
                </c:pt>
                <c:pt idx="110">
                  <c:v>0.18</c:v>
                </c:pt>
                <c:pt idx="111">
                  <c:v>0.15</c:v>
                </c:pt>
                <c:pt idx="112">
                  <c:v>0.18</c:v>
                </c:pt>
                <c:pt idx="113">
                  <c:v>0.21</c:v>
                </c:pt>
                <c:pt idx="114">
                  <c:v>0.16</c:v>
                </c:pt>
                <c:pt idx="115">
                  <c:v>0.16</c:v>
                </c:pt>
                <c:pt idx="116">
                  <c:v>0.15</c:v>
                </c:pt>
                <c:pt idx="117">
                  <c:v>0.12</c:v>
                </c:pt>
                <c:pt idx="118">
                  <c:v>0.12</c:v>
                </c:pt>
                <c:pt idx="119">
                  <c:v>0.12</c:v>
                </c:pt>
                <c:pt idx="120">
                  <c:v>0.11</c:v>
                </c:pt>
                <c:pt idx="121">
                  <c:v>0.13</c:v>
                </c:pt>
                <c:pt idx="122">
                  <c:v>0.16</c:v>
                </c:pt>
                <c:pt idx="123">
                  <c:v>0.2</c:v>
                </c:pt>
                <c:pt idx="124">
                  <c:v>0.2</c:v>
                </c:pt>
                <c:pt idx="125">
                  <c:v>0.18</c:v>
                </c:pt>
                <c:pt idx="126">
                  <c:v>0.18</c:v>
                </c:pt>
                <c:pt idx="127">
                  <c:v>0.19</c:v>
                </c:pt>
                <c:pt idx="128">
                  <c:v>0.19</c:v>
                </c:pt>
                <c:pt idx="129">
                  <c:v>0.19</c:v>
                </c:pt>
                <c:pt idx="130">
                  <c:v>0.19</c:v>
                </c:pt>
                <c:pt idx="131">
                  <c:v>0.18</c:v>
                </c:pt>
                <c:pt idx="132">
                  <c:v>0.17</c:v>
                </c:pt>
                <c:pt idx="133">
                  <c:v>0.16</c:v>
                </c:pt>
                <c:pt idx="134">
                  <c:v>0.14000000000000001</c:v>
                </c:pt>
                <c:pt idx="135">
                  <c:v>0.1</c:v>
                </c:pt>
                <c:pt idx="136">
                  <c:v>0.09</c:v>
                </c:pt>
                <c:pt idx="137">
                  <c:v>0.09</c:v>
                </c:pt>
                <c:pt idx="138">
                  <c:v>7.0000000000000007E-2</c:v>
                </c:pt>
                <c:pt idx="139">
                  <c:v>0.1</c:v>
                </c:pt>
                <c:pt idx="140">
                  <c:v>0.08</c:v>
                </c:pt>
                <c:pt idx="141">
                  <c:v>7.0000000000000007E-2</c:v>
                </c:pt>
                <c:pt idx="142">
                  <c:v>0.08</c:v>
                </c:pt>
                <c:pt idx="143">
                  <c:v>7.0000000000000007E-2</c:v>
                </c:pt>
                <c:pt idx="144">
                  <c:v>0.08</c:v>
                </c:pt>
                <c:pt idx="145">
                  <c:v>0.1</c:v>
                </c:pt>
                <c:pt idx="146">
                  <c:v>0.13</c:v>
                </c:pt>
                <c:pt idx="147">
                  <c:v>0.14000000000000001</c:v>
                </c:pt>
                <c:pt idx="148">
                  <c:v>0.16</c:v>
                </c:pt>
                <c:pt idx="149">
                  <c:v>0.16</c:v>
                </c:pt>
                <c:pt idx="150">
                  <c:v>0.16</c:v>
                </c:pt>
                <c:pt idx="151">
                  <c:v>0.13</c:v>
                </c:pt>
                <c:pt idx="152">
                  <c:v>0.14000000000000001</c:v>
                </c:pt>
                <c:pt idx="153">
                  <c:v>0.16</c:v>
                </c:pt>
                <c:pt idx="154">
                  <c:v>0.16</c:v>
                </c:pt>
                <c:pt idx="155">
                  <c:v>0.16</c:v>
                </c:pt>
                <c:pt idx="156">
                  <c:v>0.14000000000000001</c:v>
                </c:pt>
                <c:pt idx="157">
                  <c:v>0.15</c:v>
                </c:pt>
                <c:pt idx="158">
                  <c:v>0.14000000000000001</c:v>
                </c:pt>
                <c:pt idx="159">
                  <c:v>0.15</c:v>
                </c:pt>
                <c:pt idx="160">
                  <c:v>0.11</c:v>
                </c:pt>
                <c:pt idx="161">
                  <c:v>0.09</c:v>
                </c:pt>
                <c:pt idx="162">
                  <c:v>0.09</c:v>
                </c:pt>
                <c:pt idx="163">
                  <c:v>0.08</c:v>
                </c:pt>
                <c:pt idx="164">
                  <c:v>0.08</c:v>
                </c:pt>
                <c:pt idx="165">
                  <c:v>0.09</c:v>
                </c:pt>
                <c:pt idx="166">
                  <c:v>0.08</c:v>
                </c:pt>
                <c:pt idx="167">
                  <c:v>0.09</c:v>
                </c:pt>
                <c:pt idx="168">
                  <c:v>7.0000000000000007E-2</c:v>
                </c:pt>
                <c:pt idx="169">
                  <c:v>7.0000000000000007E-2</c:v>
                </c:pt>
                <c:pt idx="170">
                  <c:v>0.08</c:v>
                </c:pt>
                <c:pt idx="171">
                  <c:v>0.09</c:v>
                </c:pt>
                <c:pt idx="172">
                  <c:v>0.09</c:v>
                </c:pt>
                <c:pt idx="173">
                  <c:v>0.1</c:v>
                </c:pt>
                <c:pt idx="174">
                  <c:v>0.09</c:v>
                </c:pt>
                <c:pt idx="175">
                  <c:v>0.09</c:v>
                </c:pt>
                <c:pt idx="176">
                  <c:v>0.09</c:v>
                </c:pt>
                <c:pt idx="177">
                  <c:v>0.09</c:v>
                </c:pt>
                <c:pt idx="178">
                  <c:v>0.09</c:v>
                </c:pt>
                <c:pt idx="179">
                  <c:v>0.12</c:v>
                </c:pt>
                <c:pt idx="180">
                  <c:v>0.11</c:v>
                </c:pt>
                <c:pt idx="181">
                  <c:v>0.11</c:v>
                </c:pt>
                <c:pt idx="182">
                  <c:v>0.11</c:v>
                </c:pt>
                <c:pt idx="183">
                  <c:v>0.12</c:v>
                </c:pt>
                <c:pt idx="184">
                  <c:v>0.12</c:v>
                </c:pt>
                <c:pt idx="185">
                  <c:v>0.13</c:v>
                </c:pt>
                <c:pt idx="186">
                  <c:v>0.13</c:v>
                </c:pt>
                <c:pt idx="187">
                  <c:v>0.14000000000000001</c:v>
                </c:pt>
                <c:pt idx="188">
                  <c:v>0.14000000000000001</c:v>
                </c:pt>
                <c:pt idx="189">
                  <c:v>0.12</c:v>
                </c:pt>
                <c:pt idx="190">
                  <c:v>0.12</c:v>
                </c:pt>
                <c:pt idx="191">
                  <c:v>0.24</c:v>
                </c:pt>
                <c:pt idx="192">
                  <c:v>0.34</c:v>
                </c:pt>
                <c:pt idx="193">
                  <c:v>0.38</c:v>
                </c:pt>
                <c:pt idx="194">
                  <c:v>0.36</c:v>
                </c:pt>
                <c:pt idx="195">
                  <c:v>0.37</c:v>
                </c:pt>
                <c:pt idx="196">
                  <c:v>0.37</c:v>
                </c:pt>
                <c:pt idx="197">
                  <c:v>0.38</c:v>
                </c:pt>
                <c:pt idx="198">
                  <c:v>0.39</c:v>
                </c:pt>
                <c:pt idx="199">
                  <c:v>0.4</c:v>
                </c:pt>
                <c:pt idx="200">
                  <c:v>0.4</c:v>
                </c:pt>
                <c:pt idx="201">
                  <c:v>0.4</c:v>
                </c:pt>
                <c:pt idx="202">
                  <c:v>0.41</c:v>
                </c:pt>
                <c:pt idx="203">
                  <c:v>0.54</c:v>
                </c:pt>
                <c:pt idx="204">
                  <c:v>0.65</c:v>
                </c:pt>
                <c:pt idx="205">
                  <c:v>0.66</c:v>
                </c:pt>
                <c:pt idx="206">
                  <c:v>0.79</c:v>
                </c:pt>
                <c:pt idx="207">
                  <c:v>0.9</c:v>
                </c:pt>
                <c:pt idx="208">
                  <c:v>0.91</c:v>
                </c:pt>
                <c:pt idx="209">
                  <c:v>1.04</c:v>
                </c:pt>
                <c:pt idx="210">
                  <c:v>1.1499999999999999</c:v>
                </c:pt>
                <c:pt idx="211">
                  <c:v>1.1599999999999999</c:v>
                </c:pt>
                <c:pt idx="212">
                  <c:v>1.1499999999999999</c:v>
                </c:pt>
                <c:pt idx="213">
                  <c:v>1.1499999999999999</c:v>
                </c:pt>
                <c:pt idx="214">
                  <c:v>1.1599999999999999</c:v>
                </c:pt>
                <c:pt idx="215">
                  <c:v>1.3</c:v>
                </c:pt>
                <c:pt idx="216">
                  <c:v>1.41</c:v>
                </c:pt>
                <c:pt idx="217">
                  <c:v>1.42</c:v>
                </c:pt>
                <c:pt idx="218">
                  <c:v>1.51</c:v>
                </c:pt>
                <c:pt idx="219">
                  <c:v>1.69</c:v>
                </c:pt>
                <c:pt idx="220">
                  <c:v>1.7</c:v>
                </c:pt>
                <c:pt idx="221">
                  <c:v>1.82</c:v>
                </c:pt>
                <c:pt idx="222">
                  <c:v>1.91</c:v>
                </c:pt>
                <c:pt idx="223">
                  <c:v>1.91</c:v>
                </c:pt>
                <c:pt idx="224">
                  <c:v>1.95</c:v>
                </c:pt>
                <c:pt idx="225">
                  <c:v>2.19</c:v>
                </c:pt>
                <c:pt idx="226">
                  <c:v>2.2000000000000002</c:v>
                </c:pt>
                <c:pt idx="227">
                  <c:v>2.27</c:v>
                </c:pt>
                <c:pt idx="228">
                  <c:v>2.4</c:v>
                </c:pt>
              </c:numCache>
            </c:numRef>
          </c:val>
          <c:smooth val="0"/>
          <c:extLst>
            <c:ext xmlns:c16="http://schemas.microsoft.com/office/drawing/2014/chart" uri="{C3380CC4-5D6E-409C-BE32-E72D297353CC}">
              <c16:uniqueId val="{00000006-9979-4485-B2B1-E6CC40BEBC0E}"/>
            </c:ext>
          </c:extLst>
        </c:ser>
        <c:ser>
          <c:idx val="1"/>
          <c:order val="1"/>
          <c:tx>
            <c:strRef>
              <c:f>'Monthly Table (2)'!$D$1</c:f>
              <c:strCache>
                <c:ptCount val="1"/>
                <c:pt idx="0">
                  <c:v>FF Forecast</c:v>
                </c:pt>
              </c:strCache>
            </c:strRef>
          </c:tx>
          <c:spPr>
            <a:ln w="28575" cap="rnd">
              <a:solidFill>
                <a:schemeClr val="accent1">
                  <a:lumMod val="75000"/>
                </a:schemeClr>
              </a:solidFill>
              <a:prstDash val="sysDash"/>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(2)'!$D$2:$D$253</c:f>
              <c:numCache>
                <c:formatCode>General</c:formatCode>
                <c:ptCount val="252"/>
                <c:pt idx="229" formatCode="0.00">
                  <c:v>2.375</c:v>
                </c:pt>
                <c:pt idx="230" formatCode="0.00">
                  <c:v>2.375</c:v>
                </c:pt>
                <c:pt idx="231" formatCode="0.00">
                  <c:v>2.375</c:v>
                </c:pt>
                <c:pt idx="232" formatCode="0.00">
                  <c:v>2.375</c:v>
                </c:pt>
                <c:pt idx="233" formatCode="0.00">
                  <c:v>2.4750000000000001</c:v>
                </c:pt>
                <c:pt idx="234" formatCode="0.00">
                  <c:v>2.625</c:v>
                </c:pt>
                <c:pt idx="235" formatCode="0.00">
                  <c:v>2.625</c:v>
                </c:pt>
                <c:pt idx="236" formatCode="0.00">
                  <c:v>2.625</c:v>
                </c:pt>
                <c:pt idx="237" formatCode="0.00">
                  <c:v>2.625</c:v>
                </c:pt>
                <c:pt idx="238" formatCode="0.00">
                  <c:v>2.625</c:v>
                </c:pt>
                <c:pt idx="239" formatCode="0.00">
                  <c:v>2.625</c:v>
                </c:pt>
                <c:pt idx="240" formatCode="0.00">
                  <c:v>2.625</c:v>
                </c:pt>
                <c:pt idx="241" formatCode="0.00">
                  <c:v>2.625</c:v>
                </c:pt>
                <c:pt idx="242" formatCode="0.00">
                  <c:v>2.625</c:v>
                </c:pt>
                <c:pt idx="243" formatCode="0.00">
                  <c:v>2.625</c:v>
                </c:pt>
                <c:pt idx="244" formatCode="0.00">
                  <c:v>2.625</c:v>
                </c:pt>
                <c:pt idx="245" formatCode="0.00">
                  <c:v>2.625</c:v>
                </c:pt>
                <c:pt idx="246" formatCode="0.00">
                  <c:v>2.625</c:v>
                </c:pt>
                <c:pt idx="247" formatCode="0.00">
                  <c:v>2.625</c:v>
                </c:pt>
                <c:pt idx="248" formatCode="0.00">
                  <c:v>2.625</c:v>
                </c:pt>
                <c:pt idx="249" formatCode="0.00">
                  <c:v>2.625</c:v>
                </c:pt>
                <c:pt idx="250" formatCode="0.00">
                  <c:v>2.625</c:v>
                </c:pt>
                <c:pt idx="251" formatCode="0.00">
                  <c:v>2.625</c:v>
                </c:pt>
              </c:numCache>
            </c:numRef>
          </c:val>
          <c:smooth val="0"/>
          <c:extLst>
            <c:ext xmlns:c16="http://schemas.microsoft.com/office/drawing/2014/chart" uri="{C3380CC4-5D6E-409C-BE32-E72D297353CC}">
              <c16:uniqueId val="{00000007-9979-4485-B2B1-E6CC40BEBC0E}"/>
            </c:ext>
          </c:extLst>
        </c:ser>
        <c:ser>
          <c:idx val="2"/>
          <c:order val="2"/>
          <c:tx>
            <c:strRef>
              <c:f>'Monthly Table (2)'!$E$1</c:f>
              <c:strCache>
                <c:ptCount val="1"/>
                <c:pt idx="0">
                  <c:v>2-Year</c:v>
                </c:pt>
              </c:strCache>
            </c:strRef>
          </c:tx>
          <c:spPr>
            <a:ln w="28575" cap="rnd">
              <a:solidFill>
                <a:schemeClr val="accent2">
                  <a:lumMod val="75000"/>
                </a:schemeClr>
              </a:solidFill>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(2)'!$E$2:$E$253</c:f>
              <c:numCache>
                <c:formatCode>0.00</c:formatCode>
                <c:ptCount val="252"/>
                <c:pt idx="0">
                  <c:v>6.44</c:v>
                </c:pt>
                <c:pt idx="1">
                  <c:v>6.61</c:v>
                </c:pt>
                <c:pt idx="2">
                  <c:v>6.53</c:v>
                </c:pt>
                <c:pt idx="3">
                  <c:v>6.4</c:v>
                </c:pt>
                <c:pt idx="4">
                  <c:v>6.81</c:v>
                </c:pt>
                <c:pt idx="5">
                  <c:v>6.48</c:v>
                </c:pt>
                <c:pt idx="6">
                  <c:v>6.34</c:v>
                </c:pt>
                <c:pt idx="7">
                  <c:v>6.23</c:v>
                </c:pt>
                <c:pt idx="8">
                  <c:v>6.08</c:v>
                </c:pt>
                <c:pt idx="9">
                  <c:v>5.91</c:v>
                </c:pt>
                <c:pt idx="10">
                  <c:v>5.88</c:v>
                </c:pt>
                <c:pt idx="11">
                  <c:v>5.35</c:v>
                </c:pt>
                <c:pt idx="12">
                  <c:v>4.76</c:v>
                </c:pt>
                <c:pt idx="13">
                  <c:v>4.66</c:v>
                </c:pt>
                <c:pt idx="14">
                  <c:v>4.34</c:v>
                </c:pt>
                <c:pt idx="15">
                  <c:v>4.2300000000000004</c:v>
                </c:pt>
                <c:pt idx="16">
                  <c:v>4.26</c:v>
                </c:pt>
                <c:pt idx="17">
                  <c:v>4.08</c:v>
                </c:pt>
                <c:pt idx="18">
                  <c:v>4.04</c:v>
                </c:pt>
                <c:pt idx="19">
                  <c:v>3.76</c:v>
                </c:pt>
                <c:pt idx="20">
                  <c:v>3.12</c:v>
                </c:pt>
                <c:pt idx="21">
                  <c:v>2.73</c:v>
                </c:pt>
                <c:pt idx="22">
                  <c:v>2.78</c:v>
                </c:pt>
                <c:pt idx="23">
                  <c:v>3.11</c:v>
                </c:pt>
                <c:pt idx="24">
                  <c:v>3.03</c:v>
                </c:pt>
                <c:pt idx="25">
                  <c:v>3.02</c:v>
                </c:pt>
                <c:pt idx="26">
                  <c:v>3.56</c:v>
                </c:pt>
                <c:pt idx="27">
                  <c:v>3.42</c:v>
                </c:pt>
                <c:pt idx="28">
                  <c:v>3.26</c:v>
                </c:pt>
                <c:pt idx="29">
                  <c:v>2.99</c:v>
                </c:pt>
                <c:pt idx="30">
                  <c:v>2.56</c:v>
                </c:pt>
                <c:pt idx="31">
                  <c:v>2.13</c:v>
                </c:pt>
                <c:pt idx="32">
                  <c:v>2</c:v>
                </c:pt>
                <c:pt idx="33">
                  <c:v>1.91</c:v>
                </c:pt>
                <c:pt idx="34">
                  <c:v>1.92</c:v>
                </c:pt>
                <c:pt idx="35">
                  <c:v>1.84</c:v>
                </c:pt>
                <c:pt idx="36">
                  <c:v>1.74</c:v>
                </c:pt>
                <c:pt idx="37">
                  <c:v>1.63</c:v>
                </c:pt>
                <c:pt idx="38">
                  <c:v>1.57</c:v>
                </c:pt>
                <c:pt idx="39">
                  <c:v>1.62</c:v>
                </c:pt>
                <c:pt idx="40">
                  <c:v>1.42</c:v>
                </c:pt>
                <c:pt idx="41">
                  <c:v>1.23</c:v>
                </c:pt>
                <c:pt idx="42">
                  <c:v>1.47</c:v>
                </c:pt>
                <c:pt idx="43">
                  <c:v>1.86</c:v>
                </c:pt>
                <c:pt idx="44">
                  <c:v>1.71</c:v>
                </c:pt>
                <c:pt idx="45">
                  <c:v>1.75</c:v>
                </c:pt>
                <c:pt idx="46">
                  <c:v>1.93</c:v>
                </c:pt>
                <c:pt idx="47">
                  <c:v>1.91</c:v>
                </c:pt>
                <c:pt idx="48">
                  <c:v>1.76</c:v>
                </c:pt>
                <c:pt idx="49">
                  <c:v>1.74</c:v>
                </c:pt>
                <c:pt idx="50">
                  <c:v>1.58</c:v>
                </c:pt>
                <c:pt idx="51">
                  <c:v>2.0699999999999998</c:v>
                </c:pt>
                <c:pt idx="52">
                  <c:v>2.5299999999999998</c:v>
                </c:pt>
                <c:pt idx="53">
                  <c:v>2.76</c:v>
                </c:pt>
                <c:pt idx="54">
                  <c:v>2.64</c:v>
                </c:pt>
                <c:pt idx="55">
                  <c:v>2.5099999999999998</c:v>
                </c:pt>
                <c:pt idx="56">
                  <c:v>2.5299999999999998</c:v>
                </c:pt>
                <c:pt idx="57">
                  <c:v>2.58</c:v>
                </c:pt>
                <c:pt idx="58">
                  <c:v>2.85</c:v>
                </c:pt>
                <c:pt idx="59">
                  <c:v>3.01</c:v>
                </c:pt>
                <c:pt idx="60">
                  <c:v>3.22</c:v>
                </c:pt>
                <c:pt idx="61">
                  <c:v>3.38</c:v>
                </c:pt>
                <c:pt idx="62">
                  <c:v>3.73</c:v>
                </c:pt>
                <c:pt idx="63">
                  <c:v>3.65</c:v>
                </c:pt>
                <c:pt idx="64">
                  <c:v>3.64</c:v>
                </c:pt>
                <c:pt idx="65">
                  <c:v>3.64</c:v>
                </c:pt>
                <c:pt idx="66">
                  <c:v>3.87</c:v>
                </c:pt>
                <c:pt idx="67">
                  <c:v>4.04</c:v>
                </c:pt>
                <c:pt idx="68">
                  <c:v>3.95</c:v>
                </c:pt>
                <c:pt idx="69">
                  <c:v>4.2699999999999996</c:v>
                </c:pt>
                <c:pt idx="70">
                  <c:v>4.42</c:v>
                </c:pt>
                <c:pt idx="71">
                  <c:v>4.4000000000000004</c:v>
                </c:pt>
                <c:pt idx="72">
                  <c:v>4.4000000000000004</c:v>
                </c:pt>
                <c:pt idx="73">
                  <c:v>4.67</c:v>
                </c:pt>
                <c:pt idx="74">
                  <c:v>4.7300000000000004</c:v>
                </c:pt>
                <c:pt idx="75">
                  <c:v>4.8899999999999997</c:v>
                </c:pt>
                <c:pt idx="76">
                  <c:v>4.97</c:v>
                </c:pt>
                <c:pt idx="77">
                  <c:v>5.12</c:v>
                </c:pt>
                <c:pt idx="78">
                  <c:v>5.12</c:v>
                </c:pt>
                <c:pt idx="79">
                  <c:v>4.9000000000000004</c:v>
                </c:pt>
                <c:pt idx="80">
                  <c:v>4.7699999999999996</c:v>
                </c:pt>
                <c:pt idx="81">
                  <c:v>4.8</c:v>
                </c:pt>
                <c:pt idx="82">
                  <c:v>4.74</c:v>
                </c:pt>
                <c:pt idx="83">
                  <c:v>4.67</c:v>
                </c:pt>
                <c:pt idx="84">
                  <c:v>4.88</c:v>
                </c:pt>
                <c:pt idx="85">
                  <c:v>4.8499999999999996</c:v>
                </c:pt>
                <c:pt idx="86">
                  <c:v>4.57</c:v>
                </c:pt>
                <c:pt idx="87">
                  <c:v>4.67</c:v>
                </c:pt>
                <c:pt idx="88">
                  <c:v>4.7699999999999996</c:v>
                </c:pt>
                <c:pt idx="89">
                  <c:v>4.9800000000000004</c:v>
                </c:pt>
                <c:pt idx="90">
                  <c:v>4.82</c:v>
                </c:pt>
                <c:pt idx="91">
                  <c:v>4.3099999999999996</c:v>
                </c:pt>
                <c:pt idx="92">
                  <c:v>4.01</c:v>
                </c:pt>
                <c:pt idx="93">
                  <c:v>3.97</c:v>
                </c:pt>
                <c:pt idx="94">
                  <c:v>3.34</c:v>
                </c:pt>
                <c:pt idx="95">
                  <c:v>3.12</c:v>
                </c:pt>
                <c:pt idx="96">
                  <c:v>2.48</c:v>
                </c:pt>
                <c:pt idx="97">
                  <c:v>1.97</c:v>
                </c:pt>
                <c:pt idx="98">
                  <c:v>1.62</c:v>
                </c:pt>
                <c:pt idx="99">
                  <c:v>2.0499999999999998</c:v>
                </c:pt>
                <c:pt idx="100">
                  <c:v>2.4500000000000002</c:v>
                </c:pt>
                <c:pt idx="101">
                  <c:v>2.77</c:v>
                </c:pt>
                <c:pt idx="102">
                  <c:v>2.57</c:v>
                </c:pt>
                <c:pt idx="103">
                  <c:v>2.42</c:v>
                </c:pt>
                <c:pt idx="104">
                  <c:v>2.08</c:v>
                </c:pt>
                <c:pt idx="105">
                  <c:v>1.61</c:v>
                </c:pt>
                <c:pt idx="106">
                  <c:v>1.21</c:v>
                </c:pt>
                <c:pt idx="107">
                  <c:v>0.82</c:v>
                </c:pt>
                <c:pt idx="108">
                  <c:v>0.81</c:v>
                </c:pt>
                <c:pt idx="109">
                  <c:v>0.98</c:v>
                </c:pt>
                <c:pt idx="110">
                  <c:v>0.93</c:v>
                </c:pt>
                <c:pt idx="111">
                  <c:v>0.93</c:v>
                </c:pt>
                <c:pt idx="112">
                  <c:v>0.93</c:v>
                </c:pt>
                <c:pt idx="113">
                  <c:v>1.18</c:v>
                </c:pt>
                <c:pt idx="114">
                  <c:v>1.02</c:v>
                </c:pt>
                <c:pt idx="115">
                  <c:v>1.1200000000000001</c:v>
                </c:pt>
                <c:pt idx="116">
                  <c:v>0.96</c:v>
                </c:pt>
                <c:pt idx="117">
                  <c:v>0.95</c:v>
                </c:pt>
                <c:pt idx="118">
                  <c:v>0.8</c:v>
                </c:pt>
                <c:pt idx="119">
                  <c:v>0.87</c:v>
                </c:pt>
                <c:pt idx="120">
                  <c:v>0.93</c:v>
                </c:pt>
                <c:pt idx="121">
                  <c:v>0.86</c:v>
                </c:pt>
                <c:pt idx="122">
                  <c:v>0.96</c:v>
                </c:pt>
                <c:pt idx="123">
                  <c:v>1.06</c:v>
                </c:pt>
                <c:pt idx="124">
                  <c:v>0.83</c:v>
                </c:pt>
                <c:pt idx="125">
                  <c:v>0.72</c:v>
                </c:pt>
                <c:pt idx="126">
                  <c:v>0.62</c:v>
                </c:pt>
                <c:pt idx="127">
                  <c:v>0.52</c:v>
                </c:pt>
                <c:pt idx="128">
                  <c:v>0.48</c:v>
                </c:pt>
                <c:pt idx="129">
                  <c:v>0.38</c:v>
                </c:pt>
                <c:pt idx="130">
                  <c:v>0.45</c:v>
                </c:pt>
                <c:pt idx="131">
                  <c:v>0.62</c:v>
                </c:pt>
                <c:pt idx="132">
                  <c:v>0.61</c:v>
                </c:pt>
                <c:pt idx="133">
                  <c:v>0.77</c:v>
                </c:pt>
                <c:pt idx="134">
                  <c:v>0.7</c:v>
                </c:pt>
                <c:pt idx="135">
                  <c:v>0.73</c:v>
                </c:pt>
                <c:pt idx="136">
                  <c:v>0.56000000000000005</c:v>
                </c:pt>
                <c:pt idx="137">
                  <c:v>0.41</c:v>
                </c:pt>
                <c:pt idx="138">
                  <c:v>0.41</c:v>
                </c:pt>
                <c:pt idx="139">
                  <c:v>0.23</c:v>
                </c:pt>
                <c:pt idx="140">
                  <c:v>0.21</c:v>
                </c:pt>
                <c:pt idx="141">
                  <c:v>0.28000000000000003</c:v>
                </c:pt>
                <c:pt idx="142">
                  <c:v>0.25</c:v>
                </c:pt>
                <c:pt idx="143">
                  <c:v>0.26</c:v>
                </c:pt>
                <c:pt idx="144">
                  <c:v>0.24</c:v>
                </c:pt>
                <c:pt idx="145">
                  <c:v>0.28000000000000003</c:v>
                </c:pt>
                <c:pt idx="146">
                  <c:v>0.34</c:v>
                </c:pt>
                <c:pt idx="147">
                  <c:v>0.28999999999999998</c:v>
                </c:pt>
                <c:pt idx="148">
                  <c:v>0.28999999999999998</c:v>
                </c:pt>
                <c:pt idx="149">
                  <c:v>0.28999999999999998</c:v>
                </c:pt>
                <c:pt idx="150">
                  <c:v>0.25</c:v>
                </c:pt>
                <c:pt idx="151">
                  <c:v>0.27</c:v>
                </c:pt>
                <c:pt idx="152">
                  <c:v>0.26</c:v>
                </c:pt>
                <c:pt idx="153">
                  <c:v>0.28000000000000003</c:v>
                </c:pt>
                <c:pt idx="154">
                  <c:v>0.27</c:v>
                </c:pt>
                <c:pt idx="155">
                  <c:v>0.26</c:v>
                </c:pt>
                <c:pt idx="156">
                  <c:v>0.27</c:v>
                </c:pt>
                <c:pt idx="157">
                  <c:v>0.27</c:v>
                </c:pt>
                <c:pt idx="158">
                  <c:v>0.26</c:v>
                </c:pt>
                <c:pt idx="159">
                  <c:v>0.23</c:v>
                </c:pt>
                <c:pt idx="160">
                  <c:v>0.25</c:v>
                </c:pt>
                <c:pt idx="161">
                  <c:v>0.33</c:v>
                </c:pt>
                <c:pt idx="162">
                  <c:v>0.34</c:v>
                </c:pt>
                <c:pt idx="163">
                  <c:v>0.36</c:v>
                </c:pt>
                <c:pt idx="164">
                  <c:v>0.4</c:v>
                </c:pt>
                <c:pt idx="165">
                  <c:v>0.34</c:v>
                </c:pt>
                <c:pt idx="166">
                  <c:v>0.3</c:v>
                </c:pt>
                <c:pt idx="167">
                  <c:v>0.34</c:v>
                </c:pt>
                <c:pt idx="168">
                  <c:v>0.39</c:v>
                </c:pt>
                <c:pt idx="169">
                  <c:v>0.33</c:v>
                </c:pt>
                <c:pt idx="170">
                  <c:v>0.4</c:v>
                </c:pt>
                <c:pt idx="171">
                  <c:v>0.42</c:v>
                </c:pt>
                <c:pt idx="172">
                  <c:v>0.39</c:v>
                </c:pt>
                <c:pt idx="173">
                  <c:v>0.45</c:v>
                </c:pt>
                <c:pt idx="174">
                  <c:v>0.51</c:v>
                </c:pt>
                <c:pt idx="175">
                  <c:v>0.47</c:v>
                </c:pt>
                <c:pt idx="176">
                  <c:v>0.56999999999999995</c:v>
                </c:pt>
                <c:pt idx="177">
                  <c:v>0.45</c:v>
                </c:pt>
                <c:pt idx="178">
                  <c:v>0.53</c:v>
                </c:pt>
                <c:pt idx="179">
                  <c:v>0.64</c:v>
                </c:pt>
                <c:pt idx="180">
                  <c:v>0.55000000000000004</c:v>
                </c:pt>
                <c:pt idx="181">
                  <c:v>0.62</c:v>
                </c:pt>
                <c:pt idx="182">
                  <c:v>0.64</c:v>
                </c:pt>
                <c:pt idx="183">
                  <c:v>0.54</c:v>
                </c:pt>
                <c:pt idx="184">
                  <c:v>0.61</c:v>
                </c:pt>
                <c:pt idx="185">
                  <c:v>0.69</c:v>
                </c:pt>
                <c:pt idx="186">
                  <c:v>0.67</c:v>
                </c:pt>
                <c:pt idx="187">
                  <c:v>0.7</c:v>
                </c:pt>
                <c:pt idx="188">
                  <c:v>0.71</c:v>
                </c:pt>
                <c:pt idx="189">
                  <c:v>0.64</c:v>
                </c:pt>
                <c:pt idx="190">
                  <c:v>0.88</c:v>
                </c:pt>
                <c:pt idx="191">
                  <c:v>0.98</c:v>
                </c:pt>
                <c:pt idx="192">
                  <c:v>0.9</c:v>
                </c:pt>
                <c:pt idx="193">
                  <c:v>0.73</c:v>
                </c:pt>
                <c:pt idx="194">
                  <c:v>0.88</c:v>
                </c:pt>
                <c:pt idx="195">
                  <c:v>0.77</c:v>
                </c:pt>
                <c:pt idx="196">
                  <c:v>0.82</c:v>
                </c:pt>
                <c:pt idx="197">
                  <c:v>0.73</c:v>
                </c:pt>
                <c:pt idx="198">
                  <c:v>0.67</c:v>
                </c:pt>
                <c:pt idx="199">
                  <c:v>0.74</c:v>
                </c:pt>
                <c:pt idx="200" formatCode="0.0">
                  <c:v>0.77</c:v>
                </c:pt>
                <c:pt idx="201" formatCode="0.0">
                  <c:v>0.84</c:v>
                </c:pt>
                <c:pt idx="202">
                  <c:v>0.98</c:v>
                </c:pt>
                <c:pt idx="203">
                  <c:v>1.2</c:v>
                </c:pt>
                <c:pt idx="204">
                  <c:v>1.21</c:v>
                </c:pt>
                <c:pt idx="205">
                  <c:v>1.2</c:v>
                </c:pt>
                <c:pt idx="206">
                  <c:v>1.31</c:v>
                </c:pt>
                <c:pt idx="207">
                  <c:v>1.24</c:v>
                </c:pt>
                <c:pt idx="208">
                  <c:v>1.3</c:v>
                </c:pt>
                <c:pt idx="209">
                  <c:v>1.34</c:v>
                </c:pt>
                <c:pt idx="210">
                  <c:v>1.37</c:v>
                </c:pt>
                <c:pt idx="211">
                  <c:v>1.34</c:v>
                </c:pt>
                <c:pt idx="212">
                  <c:v>1.38</c:v>
                </c:pt>
                <c:pt idx="213">
                  <c:v>1.55</c:v>
                </c:pt>
                <c:pt idx="214">
                  <c:v>1.7</c:v>
                </c:pt>
                <c:pt idx="215">
                  <c:v>1.84</c:v>
                </c:pt>
                <c:pt idx="216">
                  <c:v>2.0299999999999998</c:v>
                </c:pt>
                <c:pt idx="217">
                  <c:v>2.1800000000000002</c:v>
                </c:pt>
                <c:pt idx="218">
                  <c:v>2.2799999999999998</c:v>
                </c:pt>
                <c:pt idx="219">
                  <c:v>2.38</c:v>
                </c:pt>
                <c:pt idx="220">
                  <c:v>2.5099999999999998</c:v>
                </c:pt>
                <c:pt idx="221">
                  <c:v>2.5299999999999998</c:v>
                </c:pt>
                <c:pt idx="222">
                  <c:v>2.61</c:v>
                </c:pt>
                <c:pt idx="223">
                  <c:v>2.64</c:v>
                </c:pt>
                <c:pt idx="224">
                  <c:v>2.77</c:v>
                </c:pt>
                <c:pt idx="225">
                  <c:v>2.86</c:v>
                </c:pt>
                <c:pt idx="226">
                  <c:v>2.86</c:v>
                </c:pt>
                <c:pt idx="227">
                  <c:v>2.68</c:v>
                </c:pt>
                <c:pt idx="228">
                  <c:v>2.54</c:v>
                </c:pt>
              </c:numCache>
            </c:numRef>
          </c:val>
          <c:smooth val="0"/>
          <c:extLst>
            <c:ext xmlns:c16="http://schemas.microsoft.com/office/drawing/2014/chart" uri="{C3380CC4-5D6E-409C-BE32-E72D297353CC}">
              <c16:uniqueId val="{00000008-9979-4485-B2B1-E6CC40BEBC0E}"/>
            </c:ext>
          </c:extLst>
        </c:ser>
        <c:ser>
          <c:idx val="3"/>
          <c:order val="3"/>
          <c:tx>
            <c:strRef>
              <c:f>'Monthly Table (2)'!$F$1</c:f>
              <c:strCache>
                <c:ptCount val="1"/>
                <c:pt idx="0">
                  <c:v>2 Year Forecast</c:v>
                </c:pt>
              </c:strCache>
            </c:strRef>
          </c:tx>
          <c:spPr>
            <a:ln w="28575" cap="rnd">
              <a:solidFill>
                <a:schemeClr val="accent2">
                  <a:lumMod val="60000"/>
                  <a:lumOff val="40000"/>
                </a:schemeClr>
              </a:solidFill>
              <a:prstDash val="sysDash"/>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(2)'!$F$2:$F$253</c:f>
              <c:numCache>
                <c:formatCode>General</c:formatCode>
                <c:ptCount val="252"/>
                <c:pt idx="229" formatCode="0.00">
                  <c:v>2.4426000000000001</c:v>
                </c:pt>
                <c:pt idx="230" formatCode="0.00">
                  <c:v>2.4373999999999998</c:v>
                </c:pt>
                <c:pt idx="231" formatCode="0.00">
                  <c:v>2.4331</c:v>
                </c:pt>
                <c:pt idx="232" formatCode="0.00">
                  <c:v>2.4283000000000001</c:v>
                </c:pt>
                <c:pt idx="233" formatCode="0.00">
                  <c:v>2.4224999999999999</c:v>
                </c:pt>
                <c:pt idx="234" formatCode="0.00">
                  <c:v>2.4156</c:v>
                </c:pt>
                <c:pt idx="235" formatCode="0.00">
                  <c:v>2.4077999999999999</c:v>
                </c:pt>
                <c:pt idx="236" formatCode="0.00">
                  <c:v>2.3993000000000002</c:v>
                </c:pt>
                <c:pt idx="237" formatCode="0.00">
                  <c:v>2.3906000000000001</c:v>
                </c:pt>
                <c:pt idx="238" formatCode="0.00">
                  <c:v>2.3822000000000001</c:v>
                </c:pt>
                <c:pt idx="239" formatCode="0.00">
                  <c:v>2.3744000000000001</c:v>
                </c:pt>
                <c:pt idx="240" formatCode="0.00">
                  <c:v>2.3677999999999999</c:v>
                </c:pt>
                <c:pt idx="241" formatCode="0.00">
                  <c:v>2.3626999999999998</c:v>
                </c:pt>
                <c:pt idx="242" formatCode="0.00">
                  <c:v>2.3592999999999997</c:v>
                </c:pt>
                <c:pt idx="243" formatCode="0.00">
                  <c:v>2.3574999999999999</c:v>
                </c:pt>
                <c:pt idx="244" formatCode="0.00">
                  <c:v>2.3576000000000001</c:v>
                </c:pt>
                <c:pt idx="245" formatCode="0.00">
                  <c:v>2.3595000000000002</c:v>
                </c:pt>
                <c:pt idx="246" formatCode="0.00">
                  <c:v>2.3633000000000002</c:v>
                </c:pt>
                <c:pt idx="247" formatCode="0.00">
                  <c:v>2.3691</c:v>
                </c:pt>
                <c:pt idx="248" formatCode="0.00">
                  <c:v>2.3763000000000001</c:v>
                </c:pt>
                <c:pt idx="249" formatCode="0.00">
                  <c:v>2.3843999999999999</c:v>
                </c:pt>
                <c:pt idx="250" formatCode="0.00">
                  <c:v>2.3929</c:v>
                </c:pt>
                <c:pt idx="251" formatCode="0.00">
                  <c:v>2.4011999999999998</c:v>
                </c:pt>
              </c:numCache>
            </c:numRef>
          </c:val>
          <c:smooth val="0"/>
          <c:extLst>
            <c:ext xmlns:c16="http://schemas.microsoft.com/office/drawing/2014/chart" uri="{C3380CC4-5D6E-409C-BE32-E72D297353CC}">
              <c16:uniqueId val="{00000009-9979-4485-B2B1-E6CC40BEBC0E}"/>
            </c:ext>
          </c:extLst>
        </c:ser>
        <c:ser>
          <c:idx val="4"/>
          <c:order val="4"/>
          <c:tx>
            <c:strRef>
              <c:f>'Monthly Table (2)'!$G$1</c:f>
              <c:strCache>
                <c:ptCount val="1"/>
                <c:pt idx="0">
                  <c:v>10-Year</c:v>
                </c:pt>
              </c:strCache>
            </c:strRef>
          </c:tx>
          <c:spPr>
            <a:ln w="28575" cap="rnd">
              <a:solidFill>
                <a:schemeClr val="accent6">
                  <a:lumMod val="75000"/>
                </a:schemeClr>
              </a:solidFill>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(2)'!$G$2:$G$253</c:f>
              <c:numCache>
                <c:formatCode>General</c:formatCode>
                <c:ptCount val="252"/>
                <c:pt idx="0">
                  <c:v>6.66</c:v>
                </c:pt>
                <c:pt idx="1">
                  <c:v>6.52</c:v>
                </c:pt>
                <c:pt idx="2">
                  <c:v>6.26</c:v>
                </c:pt>
                <c:pt idx="3">
                  <c:v>5.99</c:v>
                </c:pt>
                <c:pt idx="4">
                  <c:v>6.44</c:v>
                </c:pt>
                <c:pt idx="5">
                  <c:v>6.1</c:v>
                </c:pt>
                <c:pt idx="6">
                  <c:v>6.05</c:v>
                </c:pt>
                <c:pt idx="7">
                  <c:v>5.83</c:v>
                </c:pt>
                <c:pt idx="8">
                  <c:v>5.8</c:v>
                </c:pt>
                <c:pt idx="9">
                  <c:v>5.74</c:v>
                </c:pt>
                <c:pt idx="10">
                  <c:v>5.72</c:v>
                </c:pt>
                <c:pt idx="11">
                  <c:v>5.24</c:v>
                </c:pt>
                <c:pt idx="12">
                  <c:v>5.16</c:v>
                </c:pt>
                <c:pt idx="13">
                  <c:v>5.0999999999999996</c:v>
                </c:pt>
                <c:pt idx="14">
                  <c:v>4.8899999999999997</c:v>
                </c:pt>
                <c:pt idx="15">
                  <c:v>5.14</c:v>
                </c:pt>
                <c:pt idx="16">
                  <c:v>5.39</c:v>
                </c:pt>
                <c:pt idx="17">
                  <c:v>5.28</c:v>
                </c:pt>
                <c:pt idx="18">
                  <c:v>5.24</c:v>
                </c:pt>
                <c:pt idx="19">
                  <c:v>4.97</c:v>
                </c:pt>
                <c:pt idx="20">
                  <c:v>4.7300000000000004</c:v>
                </c:pt>
                <c:pt idx="21">
                  <c:v>4.57</c:v>
                </c:pt>
                <c:pt idx="22">
                  <c:v>4.6500000000000004</c:v>
                </c:pt>
                <c:pt idx="23">
                  <c:v>5.09</c:v>
                </c:pt>
                <c:pt idx="24">
                  <c:v>5.04</c:v>
                </c:pt>
                <c:pt idx="25">
                  <c:v>4.91</c:v>
                </c:pt>
                <c:pt idx="26">
                  <c:v>5.28</c:v>
                </c:pt>
                <c:pt idx="27">
                  <c:v>5.21</c:v>
                </c:pt>
                <c:pt idx="28">
                  <c:v>5.16</c:v>
                </c:pt>
                <c:pt idx="29">
                  <c:v>4.93</c:v>
                </c:pt>
                <c:pt idx="30">
                  <c:v>4.6500000000000004</c:v>
                </c:pt>
                <c:pt idx="31">
                  <c:v>4.26</c:v>
                </c:pt>
                <c:pt idx="32">
                  <c:v>3.87</c:v>
                </c:pt>
                <c:pt idx="33">
                  <c:v>3.94</c:v>
                </c:pt>
                <c:pt idx="34">
                  <c:v>4.05</c:v>
                </c:pt>
                <c:pt idx="35">
                  <c:v>4.03</c:v>
                </c:pt>
                <c:pt idx="36">
                  <c:v>4.05</c:v>
                </c:pt>
                <c:pt idx="37">
                  <c:v>3.9</c:v>
                </c:pt>
                <c:pt idx="38">
                  <c:v>3.81</c:v>
                </c:pt>
                <c:pt idx="39">
                  <c:v>3.96</c:v>
                </c:pt>
                <c:pt idx="40">
                  <c:v>3.57</c:v>
                </c:pt>
                <c:pt idx="41">
                  <c:v>3.33</c:v>
                </c:pt>
                <c:pt idx="42">
                  <c:v>3.98</c:v>
                </c:pt>
                <c:pt idx="43">
                  <c:v>4.45</c:v>
                </c:pt>
                <c:pt idx="44">
                  <c:v>4.2699999999999996</c:v>
                </c:pt>
                <c:pt idx="45">
                  <c:v>4.29</c:v>
                </c:pt>
                <c:pt idx="46">
                  <c:v>4.3</c:v>
                </c:pt>
                <c:pt idx="47">
                  <c:v>4.2699999999999996</c:v>
                </c:pt>
                <c:pt idx="48">
                  <c:v>4.1500000000000004</c:v>
                </c:pt>
                <c:pt idx="49">
                  <c:v>4.08</c:v>
                </c:pt>
                <c:pt idx="50">
                  <c:v>3.83</c:v>
                </c:pt>
                <c:pt idx="51">
                  <c:v>4.3499999999999996</c:v>
                </c:pt>
                <c:pt idx="52">
                  <c:v>4.72</c:v>
                </c:pt>
                <c:pt idx="53">
                  <c:v>4.7300000000000004</c:v>
                </c:pt>
                <c:pt idx="54">
                  <c:v>4.5</c:v>
                </c:pt>
                <c:pt idx="55">
                  <c:v>4.28</c:v>
                </c:pt>
                <c:pt idx="56">
                  <c:v>4.13</c:v>
                </c:pt>
                <c:pt idx="57">
                  <c:v>4.0999999999999996</c:v>
                </c:pt>
                <c:pt idx="58">
                  <c:v>4.1900000000000004</c:v>
                </c:pt>
                <c:pt idx="59">
                  <c:v>4.2300000000000004</c:v>
                </c:pt>
                <c:pt idx="60">
                  <c:v>4.22</c:v>
                </c:pt>
                <c:pt idx="61">
                  <c:v>4.17</c:v>
                </c:pt>
                <c:pt idx="62">
                  <c:v>4.5</c:v>
                </c:pt>
                <c:pt idx="63">
                  <c:v>4.34</c:v>
                </c:pt>
                <c:pt idx="64">
                  <c:v>4.1399999999999997</c:v>
                </c:pt>
                <c:pt idx="65">
                  <c:v>4</c:v>
                </c:pt>
                <c:pt idx="66">
                  <c:v>4.18</c:v>
                </c:pt>
                <c:pt idx="67">
                  <c:v>4.26</c:v>
                </c:pt>
                <c:pt idx="68">
                  <c:v>4.2</c:v>
                </c:pt>
                <c:pt idx="69">
                  <c:v>4.46</c:v>
                </c:pt>
                <c:pt idx="70">
                  <c:v>4.54</c:v>
                </c:pt>
                <c:pt idx="71">
                  <c:v>4.47</c:v>
                </c:pt>
                <c:pt idx="72">
                  <c:v>4.42</c:v>
                </c:pt>
                <c:pt idx="73">
                  <c:v>4.57</c:v>
                </c:pt>
                <c:pt idx="74">
                  <c:v>4.72</c:v>
                </c:pt>
                <c:pt idx="75">
                  <c:v>4.99</c:v>
                </c:pt>
                <c:pt idx="76">
                  <c:v>5.1100000000000003</c:v>
                </c:pt>
                <c:pt idx="77">
                  <c:v>5.1100000000000003</c:v>
                </c:pt>
                <c:pt idx="78">
                  <c:v>5.09</c:v>
                </c:pt>
                <c:pt idx="79">
                  <c:v>4.88</c:v>
                </c:pt>
                <c:pt idx="80">
                  <c:v>4.72</c:v>
                </c:pt>
                <c:pt idx="81">
                  <c:v>4.7300000000000004</c:v>
                </c:pt>
                <c:pt idx="82">
                  <c:v>4.5999999999999996</c:v>
                </c:pt>
                <c:pt idx="83">
                  <c:v>4.5599999999999996</c:v>
                </c:pt>
                <c:pt idx="84">
                  <c:v>4.76</c:v>
                </c:pt>
                <c:pt idx="85">
                  <c:v>4.72</c:v>
                </c:pt>
                <c:pt idx="86">
                  <c:v>4.5599999999999996</c:v>
                </c:pt>
                <c:pt idx="87">
                  <c:v>4.6900000000000004</c:v>
                </c:pt>
                <c:pt idx="88">
                  <c:v>4.75</c:v>
                </c:pt>
                <c:pt idx="89">
                  <c:v>5.0999999999999996</c:v>
                </c:pt>
                <c:pt idx="90">
                  <c:v>5</c:v>
                </c:pt>
                <c:pt idx="91">
                  <c:v>4.67</c:v>
                </c:pt>
                <c:pt idx="92">
                  <c:v>4.5199999999999996</c:v>
                </c:pt>
                <c:pt idx="93">
                  <c:v>4.53</c:v>
                </c:pt>
                <c:pt idx="94">
                  <c:v>4.1500000000000004</c:v>
                </c:pt>
                <c:pt idx="95">
                  <c:v>4.0999999999999996</c:v>
                </c:pt>
                <c:pt idx="96">
                  <c:v>3.74</c:v>
                </c:pt>
                <c:pt idx="97">
                  <c:v>3.74</c:v>
                </c:pt>
                <c:pt idx="98">
                  <c:v>3.51</c:v>
                </c:pt>
                <c:pt idx="99">
                  <c:v>3.68</c:v>
                </c:pt>
                <c:pt idx="100">
                  <c:v>3.88</c:v>
                </c:pt>
                <c:pt idx="101">
                  <c:v>4.0999999999999996</c:v>
                </c:pt>
                <c:pt idx="102">
                  <c:v>4.01</c:v>
                </c:pt>
                <c:pt idx="103">
                  <c:v>3.89</c:v>
                </c:pt>
                <c:pt idx="104">
                  <c:v>3.69</c:v>
                </c:pt>
                <c:pt idx="105">
                  <c:v>3.81</c:v>
                </c:pt>
                <c:pt idx="106">
                  <c:v>3.53</c:v>
                </c:pt>
                <c:pt idx="107">
                  <c:v>2.42</c:v>
                </c:pt>
                <c:pt idx="108">
                  <c:v>2.52</c:v>
                </c:pt>
                <c:pt idx="109">
                  <c:v>2.87</c:v>
                </c:pt>
                <c:pt idx="110">
                  <c:v>2.82</c:v>
                </c:pt>
                <c:pt idx="111">
                  <c:v>2.93</c:v>
                </c:pt>
                <c:pt idx="112">
                  <c:v>3.29</c:v>
                </c:pt>
                <c:pt idx="113">
                  <c:v>3.72</c:v>
                </c:pt>
                <c:pt idx="114">
                  <c:v>3.56</c:v>
                </c:pt>
                <c:pt idx="115">
                  <c:v>3.59</c:v>
                </c:pt>
                <c:pt idx="116">
                  <c:v>3.4</c:v>
                </c:pt>
                <c:pt idx="117">
                  <c:v>3.39</c:v>
                </c:pt>
                <c:pt idx="118">
                  <c:v>3.4</c:v>
                </c:pt>
                <c:pt idx="119">
                  <c:v>3.59</c:v>
                </c:pt>
                <c:pt idx="120">
                  <c:v>3.73</c:v>
                </c:pt>
                <c:pt idx="121">
                  <c:v>3.69</c:v>
                </c:pt>
                <c:pt idx="122">
                  <c:v>3.73</c:v>
                </c:pt>
                <c:pt idx="123">
                  <c:v>3.85</c:v>
                </c:pt>
                <c:pt idx="124">
                  <c:v>3.42</c:v>
                </c:pt>
                <c:pt idx="125">
                  <c:v>3.2</c:v>
                </c:pt>
                <c:pt idx="126">
                  <c:v>3.01</c:v>
                </c:pt>
                <c:pt idx="127">
                  <c:v>2.7</c:v>
                </c:pt>
                <c:pt idx="128">
                  <c:v>2.65</c:v>
                </c:pt>
                <c:pt idx="129">
                  <c:v>2.54</c:v>
                </c:pt>
                <c:pt idx="130">
                  <c:v>2.76</c:v>
                </c:pt>
                <c:pt idx="131">
                  <c:v>3.29</c:v>
                </c:pt>
                <c:pt idx="132">
                  <c:v>3.39</c:v>
                </c:pt>
                <c:pt idx="133">
                  <c:v>3.58</c:v>
                </c:pt>
                <c:pt idx="134">
                  <c:v>3.41</c:v>
                </c:pt>
                <c:pt idx="135">
                  <c:v>3.46</c:v>
                </c:pt>
                <c:pt idx="136">
                  <c:v>3.17</c:v>
                </c:pt>
                <c:pt idx="137">
                  <c:v>3</c:v>
                </c:pt>
                <c:pt idx="138">
                  <c:v>3</c:v>
                </c:pt>
                <c:pt idx="139">
                  <c:v>2.2999999999999998</c:v>
                </c:pt>
                <c:pt idx="140">
                  <c:v>1.98</c:v>
                </c:pt>
                <c:pt idx="141">
                  <c:v>2.15</c:v>
                </c:pt>
                <c:pt idx="142">
                  <c:v>2.0099999999999998</c:v>
                </c:pt>
                <c:pt idx="143">
                  <c:v>1.98</c:v>
                </c:pt>
                <c:pt idx="144">
                  <c:v>1.97</c:v>
                </c:pt>
                <c:pt idx="145">
                  <c:v>1.97</c:v>
                </c:pt>
                <c:pt idx="146">
                  <c:v>2.17</c:v>
                </c:pt>
                <c:pt idx="147">
                  <c:v>2.0499999999999998</c:v>
                </c:pt>
                <c:pt idx="148">
                  <c:v>1.8</c:v>
                </c:pt>
                <c:pt idx="149">
                  <c:v>1.62</c:v>
                </c:pt>
                <c:pt idx="150">
                  <c:v>1.53</c:v>
                </c:pt>
                <c:pt idx="151">
                  <c:v>1.68</c:v>
                </c:pt>
                <c:pt idx="152">
                  <c:v>1.72</c:v>
                </c:pt>
                <c:pt idx="153">
                  <c:v>1.75</c:v>
                </c:pt>
                <c:pt idx="154">
                  <c:v>1.65</c:v>
                </c:pt>
                <c:pt idx="155">
                  <c:v>1.72</c:v>
                </c:pt>
                <c:pt idx="156">
                  <c:v>1.91</c:v>
                </c:pt>
                <c:pt idx="157">
                  <c:v>1.98</c:v>
                </c:pt>
                <c:pt idx="158">
                  <c:v>1.96</c:v>
                </c:pt>
                <c:pt idx="159">
                  <c:v>1.76</c:v>
                </c:pt>
                <c:pt idx="160">
                  <c:v>1.93</c:v>
                </c:pt>
                <c:pt idx="161">
                  <c:v>2.2999999999999998</c:v>
                </c:pt>
                <c:pt idx="162">
                  <c:v>2.58</c:v>
                </c:pt>
                <c:pt idx="163">
                  <c:v>2.74</c:v>
                </c:pt>
                <c:pt idx="164">
                  <c:v>2.81</c:v>
                </c:pt>
                <c:pt idx="165">
                  <c:v>2.62</c:v>
                </c:pt>
                <c:pt idx="166">
                  <c:v>2.72</c:v>
                </c:pt>
                <c:pt idx="167">
                  <c:v>2.9</c:v>
                </c:pt>
                <c:pt idx="168">
                  <c:v>2.86</c:v>
                </c:pt>
                <c:pt idx="169">
                  <c:v>2.71</c:v>
                </c:pt>
                <c:pt idx="170">
                  <c:v>2.72</c:v>
                </c:pt>
                <c:pt idx="171">
                  <c:v>2.71</c:v>
                </c:pt>
                <c:pt idx="172">
                  <c:v>2.56</c:v>
                </c:pt>
                <c:pt idx="173">
                  <c:v>2.6</c:v>
                </c:pt>
                <c:pt idx="174">
                  <c:v>2.54</c:v>
                </c:pt>
                <c:pt idx="175">
                  <c:v>2.42</c:v>
                </c:pt>
                <c:pt idx="176">
                  <c:v>2.5299999999999998</c:v>
                </c:pt>
                <c:pt idx="177">
                  <c:v>2.2999999999999998</c:v>
                </c:pt>
                <c:pt idx="178">
                  <c:v>2.33</c:v>
                </c:pt>
                <c:pt idx="179">
                  <c:v>2.21</c:v>
                </c:pt>
                <c:pt idx="180">
                  <c:v>1.88</c:v>
                </c:pt>
                <c:pt idx="181">
                  <c:v>1.98</c:v>
                </c:pt>
                <c:pt idx="182">
                  <c:v>2.04</c:v>
                </c:pt>
                <c:pt idx="183">
                  <c:v>1.94</c:v>
                </c:pt>
                <c:pt idx="184">
                  <c:v>2.2000000000000002</c:v>
                </c:pt>
                <c:pt idx="185">
                  <c:v>2.36</c:v>
                </c:pt>
                <c:pt idx="186">
                  <c:v>2.3199999999999998</c:v>
                </c:pt>
                <c:pt idx="187">
                  <c:v>2.17</c:v>
                </c:pt>
                <c:pt idx="188">
                  <c:v>2.17</c:v>
                </c:pt>
                <c:pt idx="189">
                  <c:v>2.0699999999999998</c:v>
                </c:pt>
                <c:pt idx="190">
                  <c:v>2.2599999999999998</c:v>
                </c:pt>
                <c:pt idx="191">
                  <c:v>2.2400000000000002</c:v>
                </c:pt>
                <c:pt idx="192">
                  <c:v>2.09</c:v>
                </c:pt>
                <c:pt idx="193">
                  <c:v>1.78</c:v>
                </c:pt>
                <c:pt idx="194">
                  <c:v>1.89</c:v>
                </c:pt>
                <c:pt idx="195">
                  <c:v>1.81</c:v>
                </c:pt>
                <c:pt idx="196">
                  <c:v>1.81</c:v>
                </c:pt>
                <c:pt idx="197">
                  <c:v>1.64</c:v>
                </c:pt>
                <c:pt idx="198">
                  <c:v>1.5</c:v>
                </c:pt>
                <c:pt idx="199">
                  <c:v>1.56</c:v>
                </c:pt>
                <c:pt idx="200">
                  <c:v>1.63</c:v>
                </c:pt>
                <c:pt idx="201">
                  <c:v>1.76</c:v>
                </c:pt>
                <c:pt idx="202">
                  <c:v>2.14</c:v>
                </c:pt>
                <c:pt idx="203">
                  <c:v>2.4900000000000002</c:v>
                </c:pt>
                <c:pt idx="204">
                  <c:v>2.4300000000000002</c:v>
                </c:pt>
                <c:pt idx="205">
                  <c:v>2.42</c:v>
                </c:pt>
                <c:pt idx="206">
                  <c:v>2.48</c:v>
                </c:pt>
                <c:pt idx="207">
                  <c:v>2.2999999999999998</c:v>
                </c:pt>
                <c:pt idx="208">
                  <c:v>2.2999999999999998</c:v>
                </c:pt>
                <c:pt idx="209">
                  <c:v>2.19</c:v>
                </c:pt>
                <c:pt idx="210">
                  <c:v>2.3199999999999998</c:v>
                </c:pt>
                <c:pt idx="211">
                  <c:v>2.21</c:v>
                </c:pt>
                <c:pt idx="212">
                  <c:v>2.2000000000000002</c:v>
                </c:pt>
                <c:pt idx="213">
                  <c:v>2.36</c:v>
                </c:pt>
                <c:pt idx="214">
                  <c:v>2.35</c:v>
                </c:pt>
                <c:pt idx="215">
                  <c:v>2.4</c:v>
                </c:pt>
                <c:pt idx="216" formatCode="0.00">
                  <c:v>2.58</c:v>
                </c:pt>
                <c:pt idx="217" formatCode="0.00">
                  <c:v>2.86</c:v>
                </c:pt>
                <c:pt idx="218" formatCode="0.00">
                  <c:v>2.84</c:v>
                </c:pt>
                <c:pt idx="219" formatCode="0.00">
                  <c:v>2.87</c:v>
                </c:pt>
                <c:pt idx="220" formatCode="0.00">
                  <c:v>2.98</c:v>
                </c:pt>
                <c:pt idx="221" formatCode="0.00">
                  <c:v>2.91</c:v>
                </c:pt>
                <c:pt idx="222" formatCode="0.00">
                  <c:v>2.89</c:v>
                </c:pt>
                <c:pt idx="223" formatCode="0.00">
                  <c:v>2.89</c:v>
                </c:pt>
                <c:pt idx="224" formatCode="0.00">
                  <c:v>3</c:v>
                </c:pt>
                <c:pt idx="225" formatCode="0.00">
                  <c:v>3.15</c:v>
                </c:pt>
                <c:pt idx="226" formatCode="0.00">
                  <c:v>3.12</c:v>
                </c:pt>
                <c:pt idx="227" formatCode="0.00">
                  <c:v>2.83</c:v>
                </c:pt>
                <c:pt idx="228" formatCode="0.00">
                  <c:v>2.71</c:v>
                </c:pt>
              </c:numCache>
            </c:numRef>
          </c:val>
          <c:smooth val="0"/>
          <c:extLst>
            <c:ext xmlns:c16="http://schemas.microsoft.com/office/drawing/2014/chart" uri="{C3380CC4-5D6E-409C-BE32-E72D297353CC}">
              <c16:uniqueId val="{0000000A-9979-4485-B2B1-E6CC40BEBC0E}"/>
            </c:ext>
          </c:extLst>
        </c:ser>
        <c:ser>
          <c:idx val="5"/>
          <c:order val="5"/>
          <c:tx>
            <c:strRef>
              <c:f>'Monthly Table (2)'!$H$1</c:f>
              <c:strCache>
                <c:ptCount val="1"/>
                <c:pt idx="0">
                  <c:v>10 Yr Forecast</c:v>
                </c:pt>
              </c:strCache>
            </c:strRef>
          </c:tx>
          <c:spPr>
            <a:ln w="28575" cap="rnd">
              <a:solidFill>
                <a:schemeClr val="accent6">
                  <a:lumMod val="60000"/>
                  <a:lumOff val="40000"/>
                </a:schemeClr>
              </a:solidFill>
              <a:prstDash val="sysDash"/>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(2)'!$H$2:$H$253</c:f>
              <c:numCache>
                <c:formatCode>General</c:formatCode>
                <c:ptCount val="252"/>
                <c:pt idx="229" formatCode="0.00">
                  <c:v>2.6346000000000003</c:v>
                </c:pt>
                <c:pt idx="230" formatCode="0.00">
                  <c:v>2.6394000000000002</c:v>
                </c:pt>
                <c:pt idx="231" formatCode="0.00">
                  <c:v>2.6443000000000003</c:v>
                </c:pt>
                <c:pt idx="232" formatCode="0.00">
                  <c:v>2.6486999999999998</c:v>
                </c:pt>
                <c:pt idx="233" formatCode="0.00">
                  <c:v>2.6526999999999998</c:v>
                </c:pt>
                <c:pt idx="234" formatCode="0.00">
                  <c:v>2.6562999999999999</c:v>
                </c:pt>
                <c:pt idx="235" formatCode="0.00">
                  <c:v>2.6593999999999998</c:v>
                </c:pt>
                <c:pt idx="236" formatCode="0.00">
                  <c:v>2.6621999999999999</c:v>
                </c:pt>
                <c:pt idx="237" formatCode="0.00">
                  <c:v>2.6648999999999998</c:v>
                </c:pt>
                <c:pt idx="238" formatCode="0.00">
                  <c:v>2.6675</c:v>
                </c:pt>
                <c:pt idx="239" formatCode="0.00">
                  <c:v>2.6701999999999999</c:v>
                </c:pt>
                <c:pt idx="240" formatCode="0.00">
                  <c:v>2.6732</c:v>
                </c:pt>
                <c:pt idx="241" formatCode="0.00">
                  <c:v>2.6766999999999999</c:v>
                </c:pt>
                <c:pt idx="242" formatCode="0.00">
                  <c:v>2.6806000000000001</c:v>
                </c:pt>
                <c:pt idx="243" formatCode="0.00">
                  <c:v>2.6850000000000001</c:v>
                </c:pt>
                <c:pt idx="244" formatCode="0.00">
                  <c:v>2.6898</c:v>
                </c:pt>
                <c:pt idx="245" formatCode="0.00">
                  <c:v>2.6951999999999998</c:v>
                </c:pt>
                <c:pt idx="246" formatCode="0.00">
                  <c:v>2.7010999999999998</c:v>
                </c:pt>
                <c:pt idx="247" formatCode="0.00">
                  <c:v>2.7075</c:v>
                </c:pt>
                <c:pt idx="248" formatCode="0.00">
                  <c:v>2.7143000000000002</c:v>
                </c:pt>
                <c:pt idx="249" formatCode="0.00">
                  <c:v>2.7213000000000003</c:v>
                </c:pt>
                <c:pt idx="250" formatCode="0.00">
                  <c:v>2.7286000000000001</c:v>
                </c:pt>
                <c:pt idx="251" formatCode="0.00">
                  <c:v>2.7358000000000002</c:v>
                </c:pt>
              </c:numCache>
            </c:numRef>
          </c:val>
          <c:smooth val="0"/>
          <c:extLst>
            <c:ext xmlns:c16="http://schemas.microsoft.com/office/drawing/2014/chart" uri="{C3380CC4-5D6E-409C-BE32-E72D297353CC}">
              <c16:uniqueId val="{0000000B-9979-4485-B2B1-E6CC40BEBC0E}"/>
            </c:ext>
          </c:extLst>
        </c:ser>
        <c:ser>
          <c:idx val="6"/>
          <c:order val="6"/>
          <c:tx>
            <c:strRef>
              <c:f>'Monthly Table (2)'!$I$1</c:f>
              <c:strCache>
                <c:ptCount val="1"/>
                <c:pt idx="0">
                  <c:v>30-Year FRM</c:v>
                </c:pt>
              </c:strCache>
            </c:strRef>
          </c:tx>
          <c:spPr>
            <a:ln w="28575" cap="rnd">
              <a:solidFill>
                <a:schemeClr val="bg2">
                  <a:lumMod val="25000"/>
                </a:schemeClr>
              </a:solidFill>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(2)'!$I$2:$I$253</c:f>
              <c:numCache>
                <c:formatCode>General</c:formatCode>
                <c:ptCount val="252"/>
                <c:pt idx="0">
                  <c:v>8.2100000000000009</c:v>
                </c:pt>
                <c:pt idx="1">
                  <c:v>8.33</c:v>
                </c:pt>
                <c:pt idx="2">
                  <c:v>8.24</c:v>
                </c:pt>
                <c:pt idx="3">
                  <c:v>8.15</c:v>
                </c:pt>
                <c:pt idx="4">
                  <c:v>8.52</c:v>
                </c:pt>
                <c:pt idx="5">
                  <c:v>8.2899999999999991</c:v>
                </c:pt>
                <c:pt idx="6">
                  <c:v>8.15</c:v>
                </c:pt>
                <c:pt idx="7">
                  <c:v>8.0299999999999994</c:v>
                </c:pt>
                <c:pt idx="8">
                  <c:v>7.91</c:v>
                </c:pt>
                <c:pt idx="9">
                  <c:v>7.8</c:v>
                </c:pt>
                <c:pt idx="10">
                  <c:v>7.75</c:v>
                </c:pt>
                <c:pt idx="11">
                  <c:v>7.38</c:v>
                </c:pt>
                <c:pt idx="12">
                  <c:v>7.03</c:v>
                </c:pt>
                <c:pt idx="13">
                  <c:v>7.05</c:v>
                </c:pt>
                <c:pt idx="14">
                  <c:v>6.95</c:v>
                </c:pt>
                <c:pt idx="15">
                  <c:v>7.08</c:v>
                </c:pt>
                <c:pt idx="16">
                  <c:v>7.16</c:v>
                </c:pt>
                <c:pt idx="17">
                  <c:v>7.14</c:v>
                </c:pt>
                <c:pt idx="18">
                  <c:v>7.13</c:v>
                </c:pt>
                <c:pt idx="19">
                  <c:v>6.95</c:v>
                </c:pt>
                <c:pt idx="20">
                  <c:v>6.82</c:v>
                </c:pt>
                <c:pt idx="21">
                  <c:v>6.62</c:v>
                </c:pt>
                <c:pt idx="22">
                  <c:v>6.66</c:v>
                </c:pt>
                <c:pt idx="23">
                  <c:v>7.07</c:v>
                </c:pt>
                <c:pt idx="24">
                  <c:v>7</c:v>
                </c:pt>
                <c:pt idx="25">
                  <c:v>6.84</c:v>
                </c:pt>
                <c:pt idx="26">
                  <c:v>7.07</c:v>
                </c:pt>
                <c:pt idx="27">
                  <c:v>6.99</c:v>
                </c:pt>
                <c:pt idx="28">
                  <c:v>6.81</c:v>
                </c:pt>
                <c:pt idx="29">
                  <c:v>6.65</c:v>
                </c:pt>
                <c:pt idx="30">
                  <c:v>6.49</c:v>
                </c:pt>
                <c:pt idx="31">
                  <c:v>6.29</c:v>
                </c:pt>
                <c:pt idx="32">
                  <c:v>6.09</c:v>
                </c:pt>
                <c:pt idx="33">
                  <c:v>6.12</c:v>
                </c:pt>
                <c:pt idx="34">
                  <c:v>6.05</c:v>
                </c:pt>
                <c:pt idx="35">
                  <c:v>6.05</c:v>
                </c:pt>
                <c:pt idx="36">
                  <c:v>5.92</c:v>
                </c:pt>
                <c:pt idx="37">
                  <c:v>5.84</c:v>
                </c:pt>
                <c:pt idx="38">
                  <c:v>5.75</c:v>
                </c:pt>
                <c:pt idx="39">
                  <c:v>5.81</c:v>
                </c:pt>
                <c:pt idx="40">
                  <c:v>5.48</c:v>
                </c:pt>
                <c:pt idx="41">
                  <c:v>5.23</c:v>
                </c:pt>
                <c:pt idx="42">
                  <c:v>5.73</c:v>
                </c:pt>
                <c:pt idx="43">
                  <c:v>6.3</c:v>
                </c:pt>
                <c:pt idx="44">
                  <c:v>6.15</c:v>
                </c:pt>
                <c:pt idx="45">
                  <c:v>5.95</c:v>
                </c:pt>
                <c:pt idx="46">
                  <c:v>5.93</c:v>
                </c:pt>
                <c:pt idx="47">
                  <c:v>5.88</c:v>
                </c:pt>
                <c:pt idx="48">
                  <c:v>5.74</c:v>
                </c:pt>
                <c:pt idx="49">
                  <c:v>5.64</c:v>
                </c:pt>
                <c:pt idx="50">
                  <c:v>5.45</c:v>
                </c:pt>
                <c:pt idx="51">
                  <c:v>5.83</c:v>
                </c:pt>
                <c:pt idx="52">
                  <c:v>6.27</c:v>
                </c:pt>
                <c:pt idx="53">
                  <c:v>6.29</c:v>
                </c:pt>
                <c:pt idx="54">
                  <c:v>6.06</c:v>
                </c:pt>
                <c:pt idx="55">
                  <c:v>5.87</c:v>
                </c:pt>
                <c:pt idx="56">
                  <c:v>5.75</c:v>
                </c:pt>
                <c:pt idx="57">
                  <c:v>5.72</c:v>
                </c:pt>
                <c:pt idx="58">
                  <c:v>5.73</c:v>
                </c:pt>
                <c:pt idx="59">
                  <c:v>5.75</c:v>
                </c:pt>
                <c:pt idx="60">
                  <c:v>5.71</c:v>
                </c:pt>
                <c:pt idx="61">
                  <c:v>5.63</c:v>
                </c:pt>
                <c:pt idx="62">
                  <c:v>5.93</c:v>
                </c:pt>
                <c:pt idx="63">
                  <c:v>5.86</c:v>
                </c:pt>
                <c:pt idx="64">
                  <c:v>5.72</c:v>
                </c:pt>
                <c:pt idx="65">
                  <c:v>5.58</c:v>
                </c:pt>
                <c:pt idx="66">
                  <c:v>5.7</c:v>
                </c:pt>
                <c:pt idx="67">
                  <c:v>5.82</c:v>
                </c:pt>
                <c:pt idx="68">
                  <c:v>5.77</c:v>
                </c:pt>
                <c:pt idx="69">
                  <c:v>6.07</c:v>
                </c:pt>
                <c:pt idx="70">
                  <c:v>6.33</c:v>
                </c:pt>
                <c:pt idx="71">
                  <c:v>6.27</c:v>
                </c:pt>
                <c:pt idx="72">
                  <c:v>6.15</c:v>
                </c:pt>
                <c:pt idx="73">
                  <c:v>6.25</c:v>
                </c:pt>
                <c:pt idx="74">
                  <c:v>6.32</c:v>
                </c:pt>
                <c:pt idx="75">
                  <c:v>6.51</c:v>
                </c:pt>
                <c:pt idx="76">
                  <c:v>6.6</c:v>
                </c:pt>
                <c:pt idx="77">
                  <c:v>6.68</c:v>
                </c:pt>
                <c:pt idx="78">
                  <c:v>6.76</c:v>
                </c:pt>
                <c:pt idx="79">
                  <c:v>6.52</c:v>
                </c:pt>
                <c:pt idx="80">
                  <c:v>6.4</c:v>
                </c:pt>
                <c:pt idx="81">
                  <c:v>6.36</c:v>
                </c:pt>
                <c:pt idx="82">
                  <c:v>6.24</c:v>
                </c:pt>
                <c:pt idx="83">
                  <c:v>6.14</c:v>
                </c:pt>
                <c:pt idx="84">
                  <c:v>6.22</c:v>
                </c:pt>
                <c:pt idx="85">
                  <c:v>6.29</c:v>
                </c:pt>
                <c:pt idx="86">
                  <c:v>6.16</c:v>
                </c:pt>
                <c:pt idx="87">
                  <c:v>6.18</c:v>
                </c:pt>
                <c:pt idx="88">
                  <c:v>6.26</c:v>
                </c:pt>
                <c:pt idx="89">
                  <c:v>6.66</c:v>
                </c:pt>
                <c:pt idx="90">
                  <c:v>6.7</c:v>
                </c:pt>
                <c:pt idx="91">
                  <c:v>6.57</c:v>
                </c:pt>
                <c:pt idx="92">
                  <c:v>6.38</c:v>
                </c:pt>
                <c:pt idx="93">
                  <c:v>6.38</c:v>
                </c:pt>
                <c:pt idx="94">
                  <c:v>6.21</c:v>
                </c:pt>
                <c:pt idx="95">
                  <c:v>6.1</c:v>
                </c:pt>
                <c:pt idx="96">
                  <c:v>5.76</c:v>
                </c:pt>
                <c:pt idx="97">
                  <c:v>5.92</c:v>
                </c:pt>
                <c:pt idx="98">
                  <c:v>5.97</c:v>
                </c:pt>
                <c:pt idx="99">
                  <c:v>5.92</c:v>
                </c:pt>
                <c:pt idx="100">
                  <c:v>6.04</c:v>
                </c:pt>
                <c:pt idx="101">
                  <c:v>6.32</c:v>
                </c:pt>
                <c:pt idx="102">
                  <c:v>6.43</c:v>
                </c:pt>
                <c:pt idx="103">
                  <c:v>6.48</c:v>
                </c:pt>
                <c:pt idx="104">
                  <c:v>6.04</c:v>
                </c:pt>
                <c:pt idx="105">
                  <c:v>6.2</c:v>
                </c:pt>
                <c:pt idx="106">
                  <c:v>6.09</c:v>
                </c:pt>
                <c:pt idx="107">
                  <c:v>5.33</c:v>
                </c:pt>
                <c:pt idx="108">
                  <c:v>5.0599999999999996</c:v>
                </c:pt>
                <c:pt idx="109">
                  <c:v>5.13</c:v>
                </c:pt>
                <c:pt idx="110">
                  <c:v>5</c:v>
                </c:pt>
                <c:pt idx="111">
                  <c:v>4.8099999999999996</c:v>
                </c:pt>
                <c:pt idx="112">
                  <c:v>4.8600000000000003</c:v>
                </c:pt>
                <c:pt idx="113">
                  <c:v>5.42</c:v>
                </c:pt>
                <c:pt idx="114">
                  <c:v>5.22</c:v>
                </c:pt>
                <c:pt idx="115">
                  <c:v>5.19</c:v>
                </c:pt>
                <c:pt idx="116">
                  <c:v>5.0599999999999996</c:v>
                </c:pt>
                <c:pt idx="117">
                  <c:v>4.95</c:v>
                </c:pt>
                <c:pt idx="118">
                  <c:v>4.88</c:v>
                </c:pt>
                <c:pt idx="119">
                  <c:v>4.93</c:v>
                </c:pt>
                <c:pt idx="120">
                  <c:v>5.03</c:v>
                </c:pt>
                <c:pt idx="121">
                  <c:v>4.99</c:v>
                </c:pt>
                <c:pt idx="122">
                  <c:v>4.97</c:v>
                </c:pt>
                <c:pt idx="123">
                  <c:v>5.0999999999999996</c:v>
                </c:pt>
                <c:pt idx="124">
                  <c:v>4.8899999999999997</c:v>
                </c:pt>
                <c:pt idx="125">
                  <c:v>4.74</c:v>
                </c:pt>
                <c:pt idx="126">
                  <c:v>4.5599999999999996</c:v>
                </c:pt>
                <c:pt idx="127">
                  <c:v>4.43</c:v>
                </c:pt>
                <c:pt idx="128">
                  <c:v>4.3499999999999996</c:v>
                </c:pt>
                <c:pt idx="129">
                  <c:v>4.2300000000000004</c:v>
                </c:pt>
                <c:pt idx="130">
                  <c:v>4.3</c:v>
                </c:pt>
                <c:pt idx="131">
                  <c:v>4.71</c:v>
                </c:pt>
                <c:pt idx="132">
                  <c:v>4.76</c:v>
                </c:pt>
                <c:pt idx="133">
                  <c:v>4.95</c:v>
                </c:pt>
                <c:pt idx="134">
                  <c:v>4.84</c:v>
                </c:pt>
                <c:pt idx="135">
                  <c:v>4.84</c:v>
                </c:pt>
                <c:pt idx="136">
                  <c:v>4.6399999999999997</c:v>
                </c:pt>
                <c:pt idx="137">
                  <c:v>4.51</c:v>
                </c:pt>
                <c:pt idx="138">
                  <c:v>4.55</c:v>
                </c:pt>
                <c:pt idx="139">
                  <c:v>4.2699999999999996</c:v>
                </c:pt>
                <c:pt idx="140">
                  <c:v>4.1100000000000003</c:v>
                </c:pt>
                <c:pt idx="141">
                  <c:v>4.07</c:v>
                </c:pt>
                <c:pt idx="142">
                  <c:v>3.99</c:v>
                </c:pt>
                <c:pt idx="143">
                  <c:v>3.96</c:v>
                </c:pt>
                <c:pt idx="144">
                  <c:v>3.92</c:v>
                </c:pt>
                <c:pt idx="145">
                  <c:v>3.89</c:v>
                </c:pt>
                <c:pt idx="146">
                  <c:v>3.95</c:v>
                </c:pt>
                <c:pt idx="147">
                  <c:v>3.91</c:v>
                </c:pt>
                <c:pt idx="148">
                  <c:v>3.8</c:v>
                </c:pt>
                <c:pt idx="149">
                  <c:v>3.68</c:v>
                </c:pt>
                <c:pt idx="150">
                  <c:v>3.55</c:v>
                </c:pt>
                <c:pt idx="151">
                  <c:v>3.6</c:v>
                </c:pt>
                <c:pt idx="152">
                  <c:v>3.5</c:v>
                </c:pt>
                <c:pt idx="153">
                  <c:v>3.38</c:v>
                </c:pt>
                <c:pt idx="154">
                  <c:v>3.35</c:v>
                </c:pt>
                <c:pt idx="155">
                  <c:v>3.35</c:v>
                </c:pt>
                <c:pt idx="156">
                  <c:v>3.41</c:v>
                </c:pt>
                <c:pt idx="157">
                  <c:v>3.53</c:v>
                </c:pt>
                <c:pt idx="158">
                  <c:v>3.57</c:v>
                </c:pt>
                <c:pt idx="159">
                  <c:v>3.45</c:v>
                </c:pt>
                <c:pt idx="160">
                  <c:v>3.54</c:v>
                </c:pt>
                <c:pt idx="161">
                  <c:v>4.07</c:v>
                </c:pt>
                <c:pt idx="162">
                  <c:v>4.37</c:v>
                </c:pt>
                <c:pt idx="163">
                  <c:v>4.46</c:v>
                </c:pt>
                <c:pt idx="164">
                  <c:v>4.49</c:v>
                </c:pt>
                <c:pt idx="165">
                  <c:v>4.1900000000000004</c:v>
                </c:pt>
                <c:pt idx="166">
                  <c:v>4.26</c:v>
                </c:pt>
                <c:pt idx="167">
                  <c:v>4.46</c:v>
                </c:pt>
                <c:pt idx="168">
                  <c:v>4.43</c:v>
                </c:pt>
                <c:pt idx="169">
                  <c:v>4.3</c:v>
                </c:pt>
                <c:pt idx="170">
                  <c:v>4.34</c:v>
                </c:pt>
                <c:pt idx="171">
                  <c:v>4.34</c:v>
                </c:pt>
                <c:pt idx="172">
                  <c:v>4.1900000000000004</c:v>
                </c:pt>
                <c:pt idx="173">
                  <c:v>4.16</c:v>
                </c:pt>
                <c:pt idx="174">
                  <c:v>4.13</c:v>
                </c:pt>
                <c:pt idx="175">
                  <c:v>4.12</c:v>
                </c:pt>
                <c:pt idx="176">
                  <c:v>4.16</c:v>
                </c:pt>
                <c:pt idx="177">
                  <c:v>4.04</c:v>
                </c:pt>
                <c:pt idx="178">
                  <c:v>4</c:v>
                </c:pt>
                <c:pt idx="179">
                  <c:v>3.86</c:v>
                </c:pt>
                <c:pt idx="180">
                  <c:v>3.71</c:v>
                </c:pt>
                <c:pt idx="181">
                  <c:v>3.71</c:v>
                </c:pt>
                <c:pt idx="182">
                  <c:v>3.77</c:v>
                </c:pt>
                <c:pt idx="183">
                  <c:v>3.67</c:v>
                </c:pt>
                <c:pt idx="184">
                  <c:v>3.84</c:v>
                </c:pt>
                <c:pt idx="185">
                  <c:v>3.98</c:v>
                </c:pt>
                <c:pt idx="186">
                  <c:v>4.05</c:v>
                </c:pt>
                <c:pt idx="187">
                  <c:v>3.91</c:v>
                </c:pt>
                <c:pt idx="188">
                  <c:v>3.89</c:v>
                </c:pt>
                <c:pt idx="189">
                  <c:v>3.8</c:v>
                </c:pt>
                <c:pt idx="190">
                  <c:v>3.94</c:v>
                </c:pt>
                <c:pt idx="191">
                  <c:v>3.96</c:v>
                </c:pt>
                <c:pt idx="192">
                  <c:v>3.87</c:v>
                </c:pt>
                <c:pt idx="193">
                  <c:v>3.66</c:v>
                </c:pt>
                <c:pt idx="194">
                  <c:v>3.69</c:v>
                </c:pt>
                <c:pt idx="195">
                  <c:v>3.61</c:v>
                </c:pt>
                <c:pt idx="196">
                  <c:v>3.6</c:v>
                </c:pt>
                <c:pt idx="197">
                  <c:v>3.57</c:v>
                </c:pt>
                <c:pt idx="198">
                  <c:v>3.44</c:v>
                </c:pt>
                <c:pt idx="199">
                  <c:v>3.44</c:v>
                </c:pt>
                <c:pt idx="200">
                  <c:v>3.46</c:v>
                </c:pt>
                <c:pt idx="201">
                  <c:v>3.47</c:v>
                </c:pt>
                <c:pt idx="202">
                  <c:v>3.77</c:v>
                </c:pt>
                <c:pt idx="203">
                  <c:v>4.2</c:v>
                </c:pt>
                <c:pt idx="204">
                  <c:v>4.1500000000000004</c:v>
                </c:pt>
                <c:pt idx="205">
                  <c:v>4.17</c:v>
                </c:pt>
                <c:pt idx="206">
                  <c:v>4.2</c:v>
                </c:pt>
                <c:pt idx="207">
                  <c:v>4.05</c:v>
                </c:pt>
                <c:pt idx="208">
                  <c:v>4.01</c:v>
                </c:pt>
                <c:pt idx="209">
                  <c:v>3.9</c:v>
                </c:pt>
                <c:pt idx="210">
                  <c:v>3.97</c:v>
                </c:pt>
                <c:pt idx="211">
                  <c:v>3.88</c:v>
                </c:pt>
                <c:pt idx="212">
                  <c:v>3.81</c:v>
                </c:pt>
                <c:pt idx="213">
                  <c:v>3.9</c:v>
                </c:pt>
                <c:pt idx="214">
                  <c:v>3.92</c:v>
                </c:pt>
                <c:pt idx="215">
                  <c:v>3.95</c:v>
                </c:pt>
                <c:pt idx="216" formatCode="0.00">
                  <c:v>4.03</c:v>
                </c:pt>
                <c:pt idx="217" formatCode="0.00">
                  <c:v>4.33</c:v>
                </c:pt>
                <c:pt idx="218" formatCode="0.00">
                  <c:v>4.4400000000000004</c:v>
                </c:pt>
                <c:pt idx="219" formatCode="0.00">
                  <c:v>4.47</c:v>
                </c:pt>
                <c:pt idx="220" formatCode="0.00">
                  <c:v>4.59</c:v>
                </c:pt>
                <c:pt idx="221" formatCode="0.00">
                  <c:v>4.57</c:v>
                </c:pt>
                <c:pt idx="222" formatCode="0.00">
                  <c:v>4.53</c:v>
                </c:pt>
                <c:pt idx="223" formatCode="0.00">
                  <c:v>4.55</c:v>
                </c:pt>
                <c:pt idx="224" formatCode="0.00">
                  <c:v>4.63</c:v>
                </c:pt>
                <c:pt idx="225" formatCode="0.00">
                  <c:v>4.83</c:v>
                </c:pt>
                <c:pt idx="226" formatCode="0.00">
                  <c:v>4.87</c:v>
                </c:pt>
                <c:pt idx="227" formatCode="0.00">
                  <c:v>4.6399999999999997</c:v>
                </c:pt>
                <c:pt idx="228" formatCode="0.00">
                  <c:v>4.46</c:v>
                </c:pt>
              </c:numCache>
            </c:numRef>
          </c:val>
          <c:smooth val="0"/>
          <c:extLst>
            <c:ext xmlns:c16="http://schemas.microsoft.com/office/drawing/2014/chart" uri="{C3380CC4-5D6E-409C-BE32-E72D297353CC}">
              <c16:uniqueId val="{0000000C-9979-4485-B2B1-E6CC40BEBC0E}"/>
            </c:ext>
          </c:extLst>
        </c:ser>
        <c:ser>
          <c:idx val="7"/>
          <c:order val="7"/>
          <c:tx>
            <c:strRef>
              <c:f>'Monthly Table (2)'!$J$1</c:f>
              <c:strCache>
                <c:ptCount val="1"/>
                <c:pt idx="0">
                  <c:v>FRM Forecast</c:v>
                </c:pt>
              </c:strCache>
            </c:strRef>
          </c:tx>
          <c:spPr>
            <a:ln w="28575" cap="rnd">
              <a:solidFill>
                <a:schemeClr val="bg2">
                  <a:lumMod val="75000"/>
                </a:schemeClr>
              </a:solidFill>
              <a:prstDash val="sysDash"/>
              <a:round/>
            </a:ln>
            <a:effectLst/>
          </c:spPr>
          <c:marker>
            <c:symbol val="none"/>
          </c:marker>
          <c:cat>
            <c:strRef>
              <c:f>'Monthly Table (2)'!$P$2:$P$253</c:f>
              <c:strCache>
                <c:ptCount val="24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strCache>
            </c:strRef>
          </c:cat>
          <c:val>
            <c:numRef>
              <c:f>'Monthly Table (2)'!$J$2:$J$253</c:f>
              <c:numCache>
                <c:formatCode>General</c:formatCode>
                <c:ptCount val="252"/>
                <c:pt idx="229" formatCode="0.00">
                  <c:v>4.3625999999999996</c:v>
                </c:pt>
                <c:pt idx="230" formatCode="0.00">
                  <c:v>4.3681999999999999</c:v>
                </c:pt>
                <c:pt idx="231" formatCode="0.00">
                  <c:v>4.3689999999999998</c:v>
                </c:pt>
                <c:pt idx="232" formatCode="0.00">
                  <c:v>4.3696999999999999</c:v>
                </c:pt>
                <c:pt idx="233" formatCode="0.00">
                  <c:v>4.3715000000000002</c:v>
                </c:pt>
                <c:pt idx="234" formatCode="0.00">
                  <c:v>4.3734999999999999</c:v>
                </c:pt>
                <c:pt idx="235" formatCode="0.00">
                  <c:v>4.3750999999999998</c:v>
                </c:pt>
                <c:pt idx="236" formatCode="0.00">
                  <c:v>4.3755000000000006</c:v>
                </c:pt>
                <c:pt idx="237" formatCode="0.00">
                  <c:v>4.3734999999999999</c:v>
                </c:pt>
                <c:pt idx="238" formatCode="0.00">
                  <c:v>4.3703000000000003</c:v>
                </c:pt>
                <c:pt idx="239" formatCode="0.00">
                  <c:v>4.3696999999999999</c:v>
                </c:pt>
                <c:pt idx="240" formatCode="0.00">
                  <c:v>4.3713999999999995</c:v>
                </c:pt>
                <c:pt idx="241" formatCode="0.00">
                  <c:v>4.3745000000000003</c:v>
                </c:pt>
                <c:pt idx="242" formatCode="0.00">
                  <c:v>4.3775999999999993</c:v>
                </c:pt>
                <c:pt idx="243" formatCode="0.00">
                  <c:v>4.3807999999999998</c:v>
                </c:pt>
                <c:pt idx="244" formatCode="0.00">
                  <c:v>4.3841000000000001</c:v>
                </c:pt>
                <c:pt idx="245" formatCode="0.00">
                  <c:v>4.3875000000000002</c:v>
                </c:pt>
                <c:pt idx="246" formatCode="0.00">
                  <c:v>4.3907999999999996</c:v>
                </c:pt>
                <c:pt idx="247" formatCode="0.00">
                  <c:v>4.3940999999999999</c:v>
                </c:pt>
                <c:pt idx="248" formatCode="0.00">
                  <c:v>4.3972999999999995</c:v>
                </c:pt>
                <c:pt idx="249" formatCode="0.00">
                  <c:v>4.4005000000000001</c:v>
                </c:pt>
                <c:pt idx="250" formatCode="0.00">
                  <c:v>4.4036</c:v>
                </c:pt>
                <c:pt idx="251" formatCode="0.00">
                  <c:v>4.4067999999999996</c:v>
                </c:pt>
              </c:numCache>
            </c:numRef>
          </c:val>
          <c:smooth val="0"/>
          <c:extLst>
            <c:ext xmlns:c16="http://schemas.microsoft.com/office/drawing/2014/chart" uri="{C3380CC4-5D6E-409C-BE32-E72D297353CC}">
              <c16:uniqueId val="{0000000D-9979-4485-B2B1-E6CC40BEBC0E}"/>
            </c:ext>
          </c:extLst>
        </c:ser>
        <c:dLbls>
          <c:showLegendKey val="0"/>
          <c:showVal val="0"/>
          <c:showCatName val="0"/>
          <c:showSerName val="0"/>
          <c:showPercent val="0"/>
          <c:showBubbleSize val="0"/>
        </c:dLbls>
        <c:marker val="1"/>
        <c:smooth val="0"/>
        <c:axId val="904779592"/>
        <c:axId val="904781944"/>
      </c:lineChart>
      <c:catAx>
        <c:axId val="9047795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4781944"/>
        <c:crosses val="autoZero"/>
        <c:auto val="1"/>
        <c:lblAlgn val="ctr"/>
        <c:lblOffset val="100"/>
        <c:noMultiLvlLbl val="1"/>
      </c:catAx>
      <c:valAx>
        <c:axId val="90478194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04779592"/>
        <c:crosses val="autoZero"/>
        <c:crossBetween val="between"/>
        <c:dispUnits>
          <c:builtInUnit val="hundreds"/>
        </c:dispUnits>
      </c:valAx>
      <c:spPr>
        <a:noFill/>
        <a:ln>
          <a:noFill/>
        </a:ln>
        <a:effectLst/>
      </c:spPr>
    </c:plotArea>
    <c:legend>
      <c:legendPos val="b"/>
      <c:legendEntry>
        <c:idx val="0"/>
        <c:delete val="1"/>
      </c:legendEntry>
      <c:legendEntry>
        <c:idx val="1"/>
        <c:delete val="1"/>
      </c:legendEntry>
      <c:legendEntry>
        <c:idx val="3"/>
        <c:delete val="1"/>
      </c:legendEntry>
      <c:legendEntry>
        <c:idx val="5"/>
        <c:delete val="1"/>
      </c:legendEntry>
      <c:legendEntry>
        <c:idx val="7"/>
        <c:delete val="1"/>
      </c:legendEntry>
      <c:legendEntry>
        <c:idx val="9"/>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Change in</a:t>
            </a:r>
            <a:r>
              <a:rPr lang="en-US" sz="1200" b="1" baseline="0" dirty="0">
                <a:latin typeface="Georgia" panose="02040502050405020303" pitchFamily="18" charset="0"/>
              </a:rPr>
              <a:t> G4 Central Bank Balance Sheets and Bond Yields</a:t>
            </a:r>
            <a:endParaRPr lang="en-US" sz="1200" b="1"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8.1954869313289824E-2"/>
          <c:y val="8.8130826746845678E-2"/>
          <c:w val="0.8708523730521176"/>
          <c:h val="0.78970811068276203"/>
        </c:manualLayout>
      </c:layout>
      <c:barChart>
        <c:barDir val="col"/>
        <c:grouping val="clustered"/>
        <c:varyColors val="0"/>
        <c:ser>
          <c:idx val="1"/>
          <c:order val="1"/>
          <c:tx>
            <c:strRef>
              <c:f>Sheet2!$K$1</c:f>
              <c:strCache>
                <c:ptCount val="1"/>
                <c:pt idx="0">
                  <c:v> 12-month Change in G4 Central Bank Balance Sheets </c:v>
                </c:pt>
              </c:strCache>
            </c:strRef>
          </c:tx>
          <c:spPr>
            <a:solidFill>
              <a:schemeClr val="tx2"/>
            </a:solidFill>
            <a:ln>
              <a:noFill/>
            </a:ln>
            <a:effectLst/>
          </c:spPr>
          <c:invertIfNegative val="0"/>
          <c:cat>
            <c:numRef>
              <c:f>Sheet2!$I$2:$I$3680</c:f>
              <c:numCache>
                <c:formatCode>m/d/yyyy</c:formatCode>
                <c:ptCount val="3679"/>
                <c:pt idx="0">
                  <c:v>40550</c:v>
                </c:pt>
                <c:pt idx="1">
                  <c:v>40557</c:v>
                </c:pt>
                <c:pt idx="2">
                  <c:v>40564</c:v>
                </c:pt>
                <c:pt idx="3">
                  <c:v>40571</c:v>
                </c:pt>
                <c:pt idx="4">
                  <c:v>40578</c:v>
                </c:pt>
                <c:pt idx="5">
                  <c:v>40585</c:v>
                </c:pt>
                <c:pt idx="6">
                  <c:v>40592</c:v>
                </c:pt>
                <c:pt idx="7">
                  <c:v>40599</c:v>
                </c:pt>
                <c:pt idx="8">
                  <c:v>40606</c:v>
                </c:pt>
                <c:pt idx="9">
                  <c:v>40613</c:v>
                </c:pt>
                <c:pt idx="10">
                  <c:v>40620</c:v>
                </c:pt>
                <c:pt idx="11">
                  <c:v>40627</c:v>
                </c:pt>
                <c:pt idx="12">
                  <c:v>40634</c:v>
                </c:pt>
                <c:pt idx="13">
                  <c:v>40641</c:v>
                </c:pt>
                <c:pt idx="14">
                  <c:v>40648</c:v>
                </c:pt>
                <c:pt idx="15">
                  <c:v>40655</c:v>
                </c:pt>
                <c:pt idx="16">
                  <c:v>40662</c:v>
                </c:pt>
                <c:pt idx="17">
                  <c:v>40669</c:v>
                </c:pt>
                <c:pt idx="18">
                  <c:v>40676</c:v>
                </c:pt>
                <c:pt idx="19">
                  <c:v>40683</c:v>
                </c:pt>
                <c:pt idx="20">
                  <c:v>40690</c:v>
                </c:pt>
                <c:pt idx="21">
                  <c:v>40697</c:v>
                </c:pt>
                <c:pt idx="22">
                  <c:v>40704</c:v>
                </c:pt>
                <c:pt idx="23">
                  <c:v>40711</c:v>
                </c:pt>
                <c:pt idx="24">
                  <c:v>40718</c:v>
                </c:pt>
                <c:pt idx="25">
                  <c:v>40725</c:v>
                </c:pt>
                <c:pt idx="26">
                  <c:v>40732</c:v>
                </c:pt>
                <c:pt idx="27">
                  <c:v>40739</c:v>
                </c:pt>
                <c:pt idx="28">
                  <c:v>40746</c:v>
                </c:pt>
                <c:pt idx="29">
                  <c:v>40753</c:v>
                </c:pt>
                <c:pt idx="30">
                  <c:v>40760</c:v>
                </c:pt>
                <c:pt idx="31">
                  <c:v>40767</c:v>
                </c:pt>
                <c:pt idx="32">
                  <c:v>40774</c:v>
                </c:pt>
                <c:pt idx="33">
                  <c:v>40781</c:v>
                </c:pt>
                <c:pt idx="34">
                  <c:v>40788</c:v>
                </c:pt>
                <c:pt idx="35">
                  <c:v>40795</c:v>
                </c:pt>
                <c:pt idx="36">
                  <c:v>40802</c:v>
                </c:pt>
                <c:pt idx="37">
                  <c:v>40809</c:v>
                </c:pt>
                <c:pt idx="38">
                  <c:v>40816</c:v>
                </c:pt>
                <c:pt idx="39">
                  <c:v>40823</c:v>
                </c:pt>
                <c:pt idx="40">
                  <c:v>40830</c:v>
                </c:pt>
                <c:pt idx="41">
                  <c:v>40837</c:v>
                </c:pt>
                <c:pt idx="42">
                  <c:v>40844</c:v>
                </c:pt>
                <c:pt idx="43">
                  <c:v>40851</c:v>
                </c:pt>
                <c:pt idx="44">
                  <c:v>40858</c:v>
                </c:pt>
                <c:pt idx="45">
                  <c:v>40865</c:v>
                </c:pt>
                <c:pt idx="46">
                  <c:v>40872</c:v>
                </c:pt>
                <c:pt idx="47">
                  <c:v>40879</c:v>
                </c:pt>
                <c:pt idx="48">
                  <c:v>40886</c:v>
                </c:pt>
                <c:pt idx="49">
                  <c:v>40893</c:v>
                </c:pt>
                <c:pt idx="50">
                  <c:v>40900</c:v>
                </c:pt>
                <c:pt idx="51">
                  <c:v>40907</c:v>
                </c:pt>
                <c:pt idx="52">
                  <c:v>40914</c:v>
                </c:pt>
                <c:pt idx="53">
                  <c:v>40921</c:v>
                </c:pt>
                <c:pt idx="54">
                  <c:v>40928</c:v>
                </c:pt>
                <c:pt idx="55">
                  <c:v>40935</c:v>
                </c:pt>
                <c:pt idx="56">
                  <c:v>40942</c:v>
                </c:pt>
                <c:pt idx="57">
                  <c:v>40949</c:v>
                </c:pt>
                <c:pt idx="58">
                  <c:v>40956</c:v>
                </c:pt>
                <c:pt idx="59">
                  <c:v>40963</c:v>
                </c:pt>
                <c:pt idx="60">
                  <c:v>40970</c:v>
                </c:pt>
                <c:pt idx="61">
                  <c:v>40977</c:v>
                </c:pt>
                <c:pt idx="62">
                  <c:v>40984</c:v>
                </c:pt>
                <c:pt idx="63">
                  <c:v>40991</c:v>
                </c:pt>
                <c:pt idx="64">
                  <c:v>40998</c:v>
                </c:pt>
                <c:pt idx="65">
                  <c:v>41005</c:v>
                </c:pt>
                <c:pt idx="66">
                  <c:v>41012</c:v>
                </c:pt>
                <c:pt idx="67">
                  <c:v>41019</c:v>
                </c:pt>
                <c:pt idx="68">
                  <c:v>41026</c:v>
                </c:pt>
                <c:pt idx="69">
                  <c:v>41033</c:v>
                </c:pt>
                <c:pt idx="70">
                  <c:v>41040</c:v>
                </c:pt>
                <c:pt idx="71">
                  <c:v>41047</c:v>
                </c:pt>
                <c:pt idx="72">
                  <c:v>41054</c:v>
                </c:pt>
                <c:pt idx="73">
                  <c:v>41061</c:v>
                </c:pt>
                <c:pt idx="74">
                  <c:v>41068</c:v>
                </c:pt>
                <c:pt idx="75">
                  <c:v>41075</c:v>
                </c:pt>
                <c:pt idx="76">
                  <c:v>41082</c:v>
                </c:pt>
                <c:pt idx="77">
                  <c:v>41089</c:v>
                </c:pt>
                <c:pt idx="78">
                  <c:v>41096</c:v>
                </c:pt>
                <c:pt idx="79">
                  <c:v>41103</c:v>
                </c:pt>
                <c:pt idx="80">
                  <c:v>41110</c:v>
                </c:pt>
                <c:pt idx="81">
                  <c:v>41117</c:v>
                </c:pt>
                <c:pt idx="82">
                  <c:v>41124</c:v>
                </c:pt>
                <c:pt idx="83">
                  <c:v>41131</c:v>
                </c:pt>
                <c:pt idx="84">
                  <c:v>41138</c:v>
                </c:pt>
                <c:pt idx="85">
                  <c:v>41145</c:v>
                </c:pt>
                <c:pt idx="86">
                  <c:v>41152</c:v>
                </c:pt>
                <c:pt idx="87">
                  <c:v>41159</c:v>
                </c:pt>
                <c:pt idx="88">
                  <c:v>41166</c:v>
                </c:pt>
                <c:pt idx="89">
                  <c:v>41173</c:v>
                </c:pt>
                <c:pt idx="90">
                  <c:v>41180</c:v>
                </c:pt>
                <c:pt idx="91">
                  <c:v>41187</c:v>
                </c:pt>
                <c:pt idx="92">
                  <c:v>41194</c:v>
                </c:pt>
                <c:pt idx="93">
                  <c:v>41201</c:v>
                </c:pt>
                <c:pt idx="94">
                  <c:v>41208</c:v>
                </c:pt>
                <c:pt idx="95">
                  <c:v>41215</c:v>
                </c:pt>
                <c:pt idx="96">
                  <c:v>41222</c:v>
                </c:pt>
                <c:pt idx="97">
                  <c:v>41229</c:v>
                </c:pt>
                <c:pt idx="98">
                  <c:v>41236</c:v>
                </c:pt>
                <c:pt idx="99">
                  <c:v>41243</c:v>
                </c:pt>
                <c:pt idx="100">
                  <c:v>41250</c:v>
                </c:pt>
                <c:pt idx="101">
                  <c:v>41257</c:v>
                </c:pt>
                <c:pt idx="102">
                  <c:v>41264</c:v>
                </c:pt>
                <c:pt idx="103">
                  <c:v>41271</c:v>
                </c:pt>
                <c:pt idx="104">
                  <c:v>41278</c:v>
                </c:pt>
                <c:pt idx="105">
                  <c:v>41285</c:v>
                </c:pt>
                <c:pt idx="106">
                  <c:v>41292</c:v>
                </c:pt>
                <c:pt idx="107">
                  <c:v>41299</c:v>
                </c:pt>
                <c:pt idx="108">
                  <c:v>41306</c:v>
                </c:pt>
                <c:pt idx="109">
                  <c:v>41313</c:v>
                </c:pt>
                <c:pt idx="110">
                  <c:v>41320</c:v>
                </c:pt>
                <c:pt idx="111">
                  <c:v>41327</c:v>
                </c:pt>
                <c:pt idx="112">
                  <c:v>41334</c:v>
                </c:pt>
                <c:pt idx="113">
                  <c:v>41341</c:v>
                </c:pt>
                <c:pt idx="114">
                  <c:v>41348</c:v>
                </c:pt>
                <c:pt idx="115">
                  <c:v>41355</c:v>
                </c:pt>
                <c:pt idx="116">
                  <c:v>41362</c:v>
                </c:pt>
                <c:pt idx="117">
                  <c:v>41369</c:v>
                </c:pt>
                <c:pt idx="118">
                  <c:v>41376</c:v>
                </c:pt>
                <c:pt idx="119">
                  <c:v>41383</c:v>
                </c:pt>
                <c:pt idx="120">
                  <c:v>41390</c:v>
                </c:pt>
                <c:pt idx="121">
                  <c:v>41397</c:v>
                </c:pt>
                <c:pt idx="122">
                  <c:v>41404</c:v>
                </c:pt>
                <c:pt idx="123">
                  <c:v>41411</c:v>
                </c:pt>
                <c:pt idx="124">
                  <c:v>41418</c:v>
                </c:pt>
                <c:pt idx="125">
                  <c:v>41425</c:v>
                </c:pt>
                <c:pt idx="126">
                  <c:v>41432</c:v>
                </c:pt>
                <c:pt idx="127">
                  <c:v>41439</c:v>
                </c:pt>
                <c:pt idx="128">
                  <c:v>41446</c:v>
                </c:pt>
                <c:pt idx="129">
                  <c:v>41453</c:v>
                </c:pt>
                <c:pt idx="130">
                  <c:v>41460</c:v>
                </c:pt>
                <c:pt idx="131">
                  <c:v>41467</c:v>
                </c:pt>
                <c:pt idx="132">
                  <c:v>41474</c:v>
                </c:pt>
                <c:pt idx="133">
                  <c:v>41481</c:v>
                </c:pt>
                <c:pt idx="134">
                  <c:v>41488</c:v>
                </c:pt>
                <c:pt idx="135">
                  <c:v>41495</c:v>
                </c:pt>
                <c:pt idx="136">
                  <c:v>41502</c:v>
                </c:pt>
                <c:pt idx="137">
                  <c:v>41509</c:v>
                </c:pt>
                <c:pt idx="138">
                  <c:v>41516</c:v>
                </c:pt>
                <c:pt idx="139">
                  <c:v>41523</c:v>
                </c:pt>
                <c:pt idx="140">
                  <c:v>41530</c:v>
                </c:pt>
                <c:pt idx="141">
                  <c:v>41537</c:v>
                </c:pt>
                <c:pt idx="142">
                  <c:v>41544</c:v>
                </c:pt>
                <c:pt idx="143">
                  <c:v>41551</c:v>
                </c:pt>
                <c:pt idx="144">
                  <c:v>41558</c:v>
                </c:pt>
                <c:pt idx="145">
                  <c:v>41565</c:v>
                </c:pt>
                <c:pt idx="146">
                  <c:v>41572</c:v>
                </c:pt>
                <c:pt idx="147">
                  <c:v>41579</c:v>
                </c:pt>
                <c:pt idx="148">
                  <c:v>41586</c:v>
                </c:pt>
                <c:pt idx="149">
                  <c:v>41593</c:v>
                </c:pt>
                <c:pt idx="150">
                  <c:v>41600</c:v>
                </c:pt>
                <c:pt idx="151">
                  <c:v>41607</c:v>
                </c:pt>
                <c:pt idx="152">
                  <c:v>41614</c:v>
                </c:pt>
                <c:pt idx="153">
                  <c:v>41621</c:v>
                </c:pt>
                <c:pt idx="154">
                  <c:v>41628</c:v>
                </c:pt>
                <c:pt idx="155">
                  <c:v>41635</c:v>
                </c:pt>
                <c:pt idx="156">
                  <c:v>41642</c:v>
                </c:pt>
                <c:pt idx="157">
                  <c:v>41649</c:v>
                </c:pt>
                <c:pt idx="158">
                  <c:v>41656</c:v>
                </c:pt>
                <c:pt idx="159">
                  <c:v>41663</c:v>
                </c:pt>
                <c:pt idx="160">
                  <c:v>41670</c:v>
                </c:pt>
                <c:pt idx="161">
                  <c:v>41677</c:v>
                </c:pt>
                <c:pt idx="162">
                  <c:v>41684</c:v>
                </c:pt>
                <c:pt idx="163">
                  <c:v>41691</c:v>
                </c:pt>
                <c:pt idx="164">
                  <c:v>41698</c:v>
                </c:pt>
                <c:pt idx="165">
                  <c:v>41705</c:v>
                </c:pt>
                <c:pt idx="166">
                  <c:v>41712</c:v>
                </c:pt>
                <c:pt idx="167">
                  <c:v>41719</c:v>
                </c:pt>
                <c:pt idx="168">
                  <c:v>41726</c:v>
                </c:pt>
                <c:pt idx="169">
                  <c:v>41733</c:v>
                </c:pt>
                <c:pt idx="170">
                  <c:v>41740</c:v>
                </c:pt>
                <c:pt idx="171">
                  <c:v>41747</c:v>
                </c:pt>
                <c:pt idx="172">
                  <c:v>41754</c:v>
                </c:pt>
                <c:pt idx="173">
                  <c:v>41761</c:v>
                </c:pt>
                <c:pt idx="174">
                  <c:v>41768</c:v>
                </c:pt>
                <c:pt idx="175">
                  <c:v>41775</c:v>
                </c:pt>
                <c:pt idx="176">
                  <c:v>41782</c:v>
                </c:pt>
                <c:pt idx="177">
                  <c:v>41789</c:v>
                </c:pt>
                <c:pt idx="178">
                  <c:v>41796</c:v>
                </c:pt>
                <c:pt idx="179">
                  <c:v>41803</c:v>
                </c:pt>
                <c:pt idx="180">
                  <c:v>41810</c:v>
                </c:pt>
                <c:pt idx="181">
                  <c:v>41817</c:v>
                </c:pt>
                <c:pt idx="182">
                  <c:v>41824</c:v>
                </c:pt>
                <c:pt idx="183">
                  <c:v>41831</c:v>
                </c:pt>
                <c:pt idx="184">
                  <c:v>41838</c:v>
                </c:pt>
                <c:pt idx="185">
                  <c:v>41845</c:v>
                </c:pt>
                <c:pt idx="186">
                  <c:v>41852</c:v>
                </c:pt>
                <c:pt idx="187">
                  <c:v>41859</c:v>
                </c:pt>
                <c:pt idx="188">
                  <c:v>41866</c:v>
                </c:pt>
                <c:pt idx="189">
                  <c:v>41873</c:v>
                </c:pt>
                <c:pt idx="190">
                  <c:v>41880</c:v>
                </c:pt>
                <c:pt idx="191">
                  <c:v>41887</c:v>
                </c:pt>
                <c:pt idx="192">
                  <c:v>41894</c:v>
                </c:pt>
                <c:pt idx="193">
                  <c:v>41901</c:v>
                </c:pt>
                <c:pt idx="194">
                  <c:v>41908</c:v>
                </c:pt>
                <c:pt idx="195">
                  <c:v>41915</c:v>
                </c:pt>
                <c:pt idx="196">
                  <c:v>41922</c:v>
                </c:pt>
                <c:pt idx="197">
                  <c:v>41929</c:v>
                </c:pt>
                <c:pt idx="198">
                  <c:v>41936</c:v>
                </c:pt>
                <c:pt idx="199">
                  <c:v>41943</c:v>
                </c:pt>
                <c:pt idx="200">
                  <c:v>41950</c:v>
                </c:pt>
                <c:pt idx="201">
                  <c:v>41957</c:v>
                </c:pt>
                <c:pt idx="202">
                  <c:v>41964</c:v>
                </c:pt>
                <c:pt idx="203">
                  <c:v>41971</c:v>
                </c:pt>
                <c:pt idx="204">
                  <c:v>41978</c:v>
                </c:pt>
                <c:pt idx="205">
                  <c:v>41985</c:v>
                </c:pt>
                <c:pt idx="206">
                  <c:v>41992</c:v>
                </c:pt>
                <c:pt idx="207">
                  <c:v>41999</c:v>
                </c:pt>
                <c:pt idx="208">
                  <c:v>42006</c:v>
                </c:pt>
                <c:pt idx="209">
                  <c:v>42013</c:v>
                </c:pt>
                <c:pt idx="210">
                  <c:v>42020</c:v>
                </c:pt>
                <c:pt idx="211">
                  <c:v>42027</c:v>
                </c:pt>
                <c:pt idx="212">
                  <c:v>42034</c:v>
                </c:pt>
                <c:pt idx="213">
                  <c:v>42041</c:v>
                </c:pt>
                <c:pt idx="214">
                  <c:v>42048</c:v>
                </c:pt>
                <c:pt idx="215">
                  <c:v>42055</c:v>
                </c:pt>
                <c:pt idx="216">
                  <c:v>42062</c:v>
                </c:pt>
                <c:pt idx="217">
                  <c:v>42069</c:v>
                </c:pt>
                <c:pt idx="218">
                  <c:v>42076</c:v>
                </c:pt>
                <c:pt idx="219">
                  <c:v>42083</c:v>
                </c:pt>
                <c:pt idx="220">
                  <c:v>42090</c:v>
                </c:pt>
                <c:pt idx="221">
                  <c:v>42097</c:v>
                </c:pt>
                <c:pt idx="222">
                  <c:v>42104</c:v>
                </c:pt>
                <c:pt idx="223">
                  <c:v>42111</c:v>
                </c:pt>
                <c:pt idx="224">
                  <c:v>42118</c:v>
                </c:pt>
                <c:pt idx="225">
                  <c:v>42125</c:v>
                </c:pt>
                <c:pt idx="226">
                  <c:v>42132</c:v>
                </c:pt>
                <c:pt idx="227">
                  <c:v>42139</c:v>
                </c:pt>
                <c:pt idx="228">
                  <c:v>42146</c:v>
                </c:pt>
                <c:pt idx="229">
                  <c:v>42153</c:v>
                </c:pt>
                <c:pt idx="230">
                  <c:v>42160</c:v>
                </c:pt>
                <c:pt idx="231">
                  <c:v>42167</c:v>
                </c:pt>
                <c:pt idx="232">
                  <c:v>42174</c:v>
                </c:pt>
                <c:pt idx="233">
                  <c:v>42181</c:v>
                </c:pt>
                <c:pt idx="234">
                  <c:v>42188</c:v>
                </c:pt>
                <c:pt idx="235">
                  <c:v>42195</c:v>
                </c:pt>
                <c:pt idx="236">
                  <c:v>42202</c:v>
                </c:pt>
                <c:pt idx="237">
                  <c:v>42209</c:v>
                </c:pt>
                <c:pt idx="238">
                  <c:v>42216</c:v>
                </c:pt>
                <c:pt idx="239">
                  <c:v>42223</c:v>
                </c:pt>
                <c:pt idx="240">
                  <c:v>42230</c:v>
                </c:pt>
                <c:pt idx="241">
                  <c:v>42237</c:v>
                </c:pt>
                <c:pt idx="242">
                  <c:v>42244</c:v>
                </c:pt>
                <c:pt idx="243">
                  <c:v>42251</c:v>
                </c:pt>
                <c:pt idx="244">
                  <c:v>42258</c:v>
                </c:pt>
                <c:pt idx="245">
                  <c:v>42265</c:v>
                </c:pt>
                <c:pt idx="246">
                  <c:v>42272</c:v>
                </c:pt>
                <c:pt idx="247">
                  <c:v>42279</c:v>
                </c:pt>
                <c:pt idx="248">
                  <c:v>42286</c:v>
                </c:pt>
                <c:pt idx="249">
                  <c:v>42293</c:v>
                </c:pt>
                <c:pt idx="250">
                  <c:v>42300</c:v>
                </c:pt>
                <c:pt idx="251">
                  <c:v>42307</c:v>
                </c:pt>
                <c:pt idx="252">
                  <c:v>42314</c:v>
                </c:pt>
                <c:pt idx="253">
                  <c:v>42321</c:v>
                </c:pt>
                <c:pt idx="254">
                  <c:v>42328</c:v>
                </c:pt>
                <c:pt idx="255">
                  <c:v>42335</c:v>
                </c:pt>
                <c:pt idx="256">
                  <c:v>42342</c:v>
                </c:pt>
                <c:pt idx="257">
                  <c:v>42349</c:v>
                </c:pt>
                <c:pt idx="258">
                  <c:v>42356</c:v>
                </c:pt>
                <c:pt idx="259">
                  <c:v>42363</c:v>
                </c:pt>
                <c:pt idx="260">
                  <c:v>42370</c:v>
                </c:pt>
                <c:pt idx="261">
                  <c:v>42377</c:v>
                </c:pt>
                <c:pt idx="262">
                  <c:v>42384</c:v>
                </c:pt>
                <c:pt idx="263">
                  <c:v>42391</c:v>
                </c:pt>
                <c:pt idx="264">
                  <c:v>42398</c:v>
                </c:pt>
                <c:pt idx="265">
                  <c:v>42405</c:v>
                </c:pt>
                <c:pt idx="266">
                  <c:v>42412</c:v>
                </c:pt>
                <c:pt idx="267">
                  <c:v>42419</c:v>
                </c:pt>
                <c:pt idx="268">
                  <c:v>42426</c:v>
                </c:pt>
                <c:pt idx="269">
                  <c:v>42433</c:v>
                </c:pt>
                <c:pt idx="270">
                  <c:v>42440</c:v>
                </c:pt>
                <c:pt idx="271">
                  <c:v>42447</c:v>
                </c:pt>
                <c:pt idx="272">
                  <c:v>42454</c:v>
                </c:pt>
                <c:pt idx="273">
                  <c:v>42461</c:v>
                </c:pt>
                <c:pt idx="274">
                  <c:v>42468</c:v>
                </c:pt>
                <c:pt idx="275">
                  <c:v>42475</c:v>
                </c:pt>
                <c:pt idx="276">
                  <c:v>42482</c:v>
                </c:pt>
                <c:pt idx="277">
                  <c:v>42489</c:v>
                </c:pt>
                <c:pt idx="278">
                  <c:v>42496</c:v>
                </c:pt>
                <c:pt idx="279">
                  <c:v>42503</c:v>
                </c:pt>
                <c:pt idx="280">
                  <c:v>42510</c:v>
                </c:pt>
                <c:pt idx="281">
                  <c:v>42517</c:v>
                </c:pt>
                <c:pt idx="282">
                  <c:v>42524</c:v>
                </c:pt>
                <c:pt idx="283">
                  <c:v>42531</c:v>
                </c:pt>
                <c:pt idx="284">
                  <c:v>42538</c:v>
                </c:pt>
                <c:pt idx="285">
                  <c:v>42545</c:v>
                </c:pt>
                <c:pt idx="286">
                  <c:v>42552</c:v>
                </c:pt>
                <c:pt idx="287">
                  <c:v>42559</c:v>
                </c:pt>
                <c:pt idx="288">
                  <c:v>42566</c:v>
                </c:pt>
                <c:pt idx="289">
                  <c:v>42573</c:v>
                </c:pt>
                <c:pt idx="290">
                  <c:v>42580</c:v>
                </c:pt>
                <c:pt idx="291">
                  <c:v>42587</c:v>
                </c:pt>
                <c:pt idx="292">
                  <c:v>42594</c:v>
                </c:pt>
                <c:pt idx="293">
                  <c:v>42601</c:v>
                </c:pt>
                <c:pt idx="294">
                  <c:v>42608</c:v>
                </c:pt>
                <c:pt idx="295">
                  <c:v>42615</c:v>
                </c:pt>
                <c:pt idx="296">
                  <c:v>42622</c:v>
                </c:pt>
                <c:pt idx="297">
                  <c:v>42629</c:v>
                </c:pt>
                <c:pt idx="298">
                  <c:v>42636</c:v>
                </c:pt>
                <c:pt idx="299">
                  <c:v>42643</c:v>
                </c:pt>
                <c:pt idx="300">
                  <c:v>42650</c:v>
                </c:pt>
                <c:pt idx="301">
                  <c:v>42657</c:v>
                </c:pt>
                <c:pt idx="302">
                  <c:v>42664</c:v>
                </c:pt>
                <c:pt idx="303">
                  <c:v>42671</c:v>
                </c:pt>
                <c:pt idx="304">
                  <c:v>42678</c:v>
                </c:pt>
                <c:pt idx="305">
                  <c:v>42685</c:v>
                </c:pt>
                <c:pt idx="306">
                  <c:v>42692</c:v>
                </c:pt>
                <c:pt idx="307">
                  <c:v>42699</c:v>
                </c:pt>
                <c:pt idx="308">
                  <c:v>42706</c:v>
                </c:pt>
                <c:pt idx="309">
                  <c:v>42713</c:v>
                </c:pt>
                <c:pt idx="310">
                  <c:v>42720</c:v>
                </c:pt>
                <c:pt idx="311">
                  <c:v>42727</c:v>
                </c:pt>
                <c:pt idx="312">
                  <c:v>42734</c:v>
                </c:pt>
                <c:pt idx="313">
                  <c:v>42741</c:v>
                </c:pt>
                <c:pt idx="314">
                  <c:v>42748</c:v>
                </c:pt>
                <c:pt idx="315">
                  <c:v>42755</c:v>
                </c:pt>
                <c:pt idx="316">
                  <c:v>42762</c:v>
                </c:pt>
                <c:pt idx="317">
                  <c:v>42769</c:v>
                </c:pt>
                <c:pt idx="318">
                  <c:v>42776</c:v>
                </c:pt>
                <c:pt idx="319">
                  <c:v>42783</c:v>
                </c:pt>
                <c:pt idx="320">
                  <c:v>42790</c:v>
                </c:pt>
                <c:pt idx="321">
                  <c:v>42797</c:v>
                </c:pt>
                <c:pt idx="322">
                  <c:v>42804</c:v>
                </c:pt>
                <c:pt idx="323">
                  <c:v>42811</c:v>
                </c:pt>
                <c:pt idx="324">
                  <c:v>42818</c:v>
                </c:pt>
                <c:pt idx="325">
                  <c:v>42825</c:v>
                </c:pt>
                <c:pt idx="326">
                  <c:v>42832</c:v>
                </c:pt>
                <c:pt idx="327">
                  <c:v>42839</c:v>
                </c:pt>
                <c:pt idx="328">
                  <c:v>42846</c:v>
                </c:pt>
                <c:pt idx="329">
                  <c:v>42853</c:v>
                </c:pt>
                <c:pt idx="330">
                  <c:v>42860</c:v>
                </c:pt>
                <c:pt idx="331">
                  <c:v>42867</c:v>
                </c:pt>
                <c:pt idx="332">
                  <c:v>42874</c:v>
                </c:pt>
                <c:pt idx="333">
                  <c:v>42881</c:v>
                </c:pt>
                <c:pt idx="334">
                  <c:v>42888</c:v>
                </c:pt>
                <c:pt idx="335">
                  <c:v>42895</c:v>
                </c:pt>
                <c:pt idx="336">
                  <c:v>42902</c:v>
                </c:pt>
                <c:pt idx="337">
                  <c:v>42909</c:v>
                </c:pt>
                <c:pt idx="338">
                  <c:v>42916</c:v>
                </c:pt>
                <c:pt idx="339">
                  <c:v>42923</c:v>
                </c:pt>
                <c:pt idx="340">
                  <c:v>42930</c:v>
                </c:pt>
                <c:pt idx="341">
                  <c:v>42937</c:v>
                </c:pt>
                <c:pt idx="342">
                  <c:v>42944</c:v>
                </c:pt>
                <c:pt idx="343">
                  <c:v>42951</c:v>
                </c:pt>
                <c:pt idx="344">
                  <c:v>42958</c:v>
                </c:pt>
                <c:pt idx="345">
                  <c:v>42965</c:v>
                </c:pt>
                <c:pt idx="346">
                  <c:v>42972</c:v>
                </c:pt>
                <c:pt idx="347">
                  <c:v>42979</c:v>
                </c:pt>
                <c:pt idx="348">
                  <c:v>42986</c:v>
                </c:pt>
                <c:pt idx="349">
                  <c:v>42993</c:v>
                </c:pt>
                <c:pt idx="350">
                  <c:v>43000</c:v>
                </c:pt>
                <c:pt idx="351">
                  <c:v>43007</c:v>
                </c:pt>
                <c:pt idx="352">
                  <c:v>43014</c:v>
                </c:pt>
                <c:pt idx="353">
                  <c:v>43021</c:v>
                </c:pt>
                <c:pt idx="354">
                  <c:v>43028</c:v>
                </c:pt>
                <c:pt idx="355">
                  <c:v>43035</c:v>
                </c:pt>
                <c:pt idx="356">
                  <c:v>43042</c:v>
                </c:pt>
                <c:pt idx="357">
                  <c:v>43049</c:v>
                </c:pt>
                <c:pt idx="358">
                  <c:v>43056</c:v>
                </c:pt>
                <c:pt idx="359">
                  <c:v>43063</c:v>
                </c:pt>
                <c:pt idx="360">
                  <c:v>43070</c:v>
                </c:pt>
                <c:pt idx="361">
                  <c:v>43077</c:v>
                </c:pt>
                <c:pt idx="362">
                  <c:v>43084</c:v>
                </c:pt>
                <c:pt idx="363">
                  <c:v>43091</c:v>
                </c:pt>
                <c:pt idx="364">
                  <c:v>43098</c:v>
                </c:pt>
                <c:pt idx="365">
                  <c:v>43105</c:v>
                </c:pt>
                <c:pt idx="366">
                  <c:v>43112</c:v>
                </c:pt>
                <c:pt idx="367">
                  <c:v>43119</c:v>
                </c:pt>
                <c:pt idx="368">
                  <c:v>43126</c:v>
                </c:pt>
                <c:pt idx="369">
                  <c:v>43133</c:v>
                </c:pt>
                <c:pt idx="370">
                  <c:v>43140</c:v>
                </c:pt>
                <c:pt idx="371">
                  <c:v>43147</c:v>
                </c:pt>
                <c:pt idx="372">
                  <c:v>43154</c:v>
                </c:pt>
                <c:pt idx="373">
                  <c:v>43161</c:v>
                </c:pt>
                <c:pt idx="374">
                  <c:v>43168</c:v>
                </c:pt>
                <c:pt idx="375">
                  <c:v>43175</c:v>
                </c:pt>
                <c:pt idx="376">
                  <c:v>43182</c:v>
                </c:pt>
                <c:pt idx="377">
                  <c:v>43189</c:v>
                </c:pt>
                <c:pt idx="378">
                  <c:v>43196</c:v>
                </c:pt>
                <c:pt idx="379">
                  <c:v>43203</c:v>
                </c:pt>
                <c:pt idx="380">
                  <c:v>43210</c:v>
                </c:pt>
                <c:pt idx="381">
                  <c:v>43217</c:v>
                </c:pt>
                <c:pt idx="382">
                  <c:v>43224</c:v>
                </c:pt>
                <c:pt idx="383">
                  <c:v>43231</c:v>
                </c:pt>
                <c:pt idx="384">
                  <c:v>43238</c:v>
                </c:pt>
                <c:pt idx="385">
                  <c:v>43245</c:v>
                </c:pt>
                <c:pt idx="386">
                  <c:v>43252</c:v>
                </c:pt>
                <c:pt idx="387">
                  <c:v>43259</c:v>
                </c:pt>
                <c:pt idx="388">
                  <c:v>43266</c:v>
                </c:pt>
                <c:pt idx="389">
                  <c:v>43273</c:v>
                </c:pt>
                <c:pt idx="390">
                  <c:v>43280</c:v>
                </c:pt>
                <c:pt idx="391">
                  <c:v>43287</c:v>
                </c:pt>
                <c:pt idx="392">
                  <c:v>43294</c:v>
                </c:pt>
                <c:pt idx="393">
                  <c:v>43301</c:v>
                </c:pt>
                <c:pt idx="394">
                  <c:v>43308</c:v>
                </c:pt>
                <c:pt idx="395">
                  <c:v>43315</c:v>
                </c:pt>
                <c:pt idx="396">
                  <c:v>43322</c:v>
                </c:pt>
                <c:pt idx="397">
                  <c:v>43329</c:v>
                </c:pt>
                <c:pt idx="398">
                  <c:v>43336</c:v>
                </c:pt>
                <c:pt idx="399">
                  <c:v>43343</c:v>
                </c:pt>
                <c:pt idx="400">
                  <c:v>43350</c:v>
                </c:pt>
                <c:pt idx="401">
                  <c:v>43357</c:v>
                </c:pt>
                <c:pt idx="402">
                  <c:v>43364</c:v>
                </c:pt>
                <c:pt idx="403">
                  <c:v>43371</c:v>
                </c:pt>
                <c:pt idx="404">
                  <c:v>43378</c:v>
                </c:pt>
                <c:pt idx="405">
                  <c:v>43385</c:v>
                </c:pt>
                <c:pt idx="406">
                  <c:v>43392</c:v>
                </c:pt>
                <c:pt idx="407">
                  <c:v>43399</c:v>
                </c:pt>
                <c:pt idx="408">
                  <c:v>43406</c:v>
                </c:pt>
                <c:pt idx="409">
                  <c:v>43413</c:v>
                </c:pt>
                <c:pt idx="410">
                  <c:v>43420</c:v>
                </c:pt>
                <c:pt idx="411">
                  <c:v>43427</c:v>
                </c:pt>
                <c:pt idx="412">
                  <c:v>43434</c:v>
                </c:pt>
                <c:pt idx="413">
                  <c:v>43441</c:v>
                </c:pt>
                <c:pt idx="414">
                  <c:v>43448</c:v>
                </c:pt>
                <c:pt idx="415">
                  <c:v>43455</c:v>
                </c:pt>
                <c:pt idx="416">
                  <c:v>43462</c:v>
                </c:pt>
                <c:pt idx="417">
                  <c:v>43469</c:v>
                </c:pt>
                <c:pt idx="418">
                  <c:v>43476</c:v>
                </c:pt>
                <c:pt idx="419">
                  <c:v>43483</c:v>
                </c:pt>
              </c:numCache>
            </c:numRef>
          </c:cat>
          <c:val>
            <c:numRef>
              <c:f>Sheet2!$K$2:$K$3680</c:f>
              <c:numCache>
                <c:formatCode>_(* #,##0_);_(* \(#,##0\);_(* "-"??_);_(@_)</c:formatCode>
                <c:ptCount val="3679"/>
                <c:pt idx="0">
                  <c:v>#N/A</c:v>
                </c:pt>
                <c:pt idx="1">
                  <c:v>386.60274999999911</c:v>
                </c:pt>
                <c:pt idx="2">
                  <c:v>405.25016999999934</c:v>
                </c:pt>
                <c:pt idx="3">
                  <c:v>464.17670999999882</c:v>
                </c:pt>
                <c:pt idx="4">
                  <c:v>583.91557999999986</c:v>
                </c:pt>
                <c:pt idx="5">
                  <c:v>519.93639999999959</c:v>
                </c:pt>
                <c:pt idx="6">
                  <c:v>521.18929000000026</c:v>
                </c:pt>
                <c:pt idx="7">
                  <c:v>567.79178000000047</c:v>
                </c:pt>
                <c:pt idx="8">
                  <c:v>575.42131999999856</c:v>
                </c:pt>
                <c:pt idx="9">
                  <c:v>600.64330999999947</c:v>
                </c:pt>
                <c:pt idx="10">
                  <c:v>662.26968000000033</c:v>
                </c:pt>
                <c:pt idx="11">
                  <c:v>933.79747999999927</c:v>
                </c:pt>
                <c:pt idx="12">
                  <c:v>819.94419000000016</c:v>
                </c:pt>
                <c:pt idx="13">
                  <c:v>864.97748999999931</c:v>
                </c:pt>
                <c:pt idx="14">
                  <c:v>844.50435999999991</c:v>
                </c:pt>
                <c:pt idx="15">
                  <c:v>927.87305000000015</c:v>
                </c:pt>
                <c:pt idx="16">
                  <c:v>1022.9025100000008</c:v>
                </c:pt>
                <c:pt idx="17">
                  <c:v>1075.6256399999993</c:v>
                </c:pt>
                <c:pt idx="18">
                  <c:v>974.02015000000029</c:v>
                </c:pt>
                <c:pt idx="19">
                  <c:v>936.94750999999997</c:v>
                </c:pt>
                <c:pt idx="20">
                  <c:v>912.36143000000084</c:v>
                </c:pt>
                <c:pt idx="21">
                  <c:v>1047.3417100000006</c:v>
                </c:pt>
                <c:pt idx="22">
                  <c:v>1021.29792</c:v>
                </c:pt>
                <c:pt idx="23">
                  <c:v>968.63755000000128</c:v>
                </c:pt>
                <c:pt idx="24">
                  <c:v>1015.3771900000002</c:v>
                </c:pt>
                <c:pt idx="25">
                  <c:v>1130.1634900000008</c:v>
                </c:pt>
                <c:pt idx="26">
                  <c:v>1070.6000599999998</c:v>
                </c:pt>
                <c:pt idx="27">
                  <c:v>1075.8231900000001</c:v>
                </c:pt>
                <c:pt idx="28">
                  <c:v>1192.8035499999987</c:v>
                </c:pt>
                <c:pt idx="29">
                  <c:v>1126.5259899999983</c:v>
                </c:pt>
                <c:pt idx="30">
                  <c:v>1166.7765699999991</c:v>
                </c:pt>
                <c:pt idx="31">
                  <c:v>1416.9839700000002</c:v>
                </c:pt>
                <c:pt idx="32">
                  <c:v>1520.0846700000011</c:v>
                </c:pt>
                <c:pt idx="33">
                  <c:v>1492.7357499999989</c:v>
                </c:pt>
                <c:pt idx="34">
                  <c:v>1380.0513300000002</c:v>
                </c:pt>
                <c:pt idx="35">
                  <c:v>1287.1656499999999</c:v>
                </c:pt>
                <c:pt idx="36">
                  <c:v>1313.2535399999997</c:v>
                </c:pt>
                <c:pt idx="37">
                  <c:v>1197.6501700000008</c:v>
                </c:pt>
                <c:pt idx="38">
                  <c:v>1420.0050999999994</c:v>
                </c:pt>
                <c:pt idx="39">
                  <c:v>1357.4135999999999</c:v>
                </c:pt>
                <c:pt idx="40">
                  <c:v>1475.8251999999993</c:v>
                </c:pt>
                <c:pt idx="41">
                  <c:v>1481.3959499999992</c:v>
                </c:pt>
                <c:pt idx="42">
                  <c:v>1504.6536299999998</c:v>
                </c:pt>
                <c:pt idx="43">
                  <c:v>1304.0102500000003</c:v>
                </c:pt>
                <c:pt idx="44">
                  <c:v>1424.3727799999997</c:v>
                </c:pt>
                <c:pt idx="45">
                  <c:v>1580.5042700000022</c:v>
                </c:pt>
                <c:pt idx="46">
                  <c:v>1557.7144400000016</c:v>
                </c:pt>
                <c:pt idx="47">
                  <c:v>1568.4556600000014</c:v>
                </c:pt>
                <c:pt idx="48">
                  <c:v>1535.8048699999999</c:v>
                </c:pt>
                <c:pt idx="49">
                  <c:v>1596.9782299999988</c:v>
                </c:pt>
                <c:pt idx="50">
                  <c:v>1920.4553800000003</c:v>
                </c:pt>
                <c:pt idx="51">
                  <c:v>1740.2868699999999</c:v>
                </c:pt>
                <c:pt idx="52">
                  <c:v>1707.5894599999992</c:v>
                </c:pt>
                <c:pt idx="53">
                  <c:v>1575.4674300000015</c:v>
                </c:pt>
                <c:pt idx="54">
                  <c:v>1712.24856</c:v>
                </c:pt>
                <c:pt idx="55">
                  <c:v>1624.8262199999999</c:v>
                </c:pt>
                <c:pt idx="56">
                  <c:v>1530.4860999999983</c:v>
                </c:pt>
                <c:pt idx="57">
                  <c:v>1619.9945899999993</c:v>
                </c:pt>
                <c:pt idx="58">
                  <c:v>1578.8452099999995</c:v>
                </c:pt>
                <c:pt idx="59">
                  <c:v>1663.8332300000011</c:v>
                </c:pt>
                <c:pt idx="60">
                  <c:v>1966.7662799999998</c:v>
                </c:pt>
                <c:pt idx="61">
                  <c:v>1847.2080900000019</c:v>
                </c:pt>
                <c:pt idx="62">
                  <c:v>1781.5400200000004</c:v>
                </c:pt>
                <c:pt idx="63">
                  <c:v>1552.3539899999987</c:v>
                </c:pt>
                <c:pt idx="64">
                  <c:v>1600.6035799999981</c:v>
                </c:pt>
                <c:pt idx="65">
                  <c:v>1507.4097599999996</c:v>
                </c:pt>
                <c:pt idx="66">
                  <c:v>1599.9127600000002</c:v>
                </c:pt>
                <c:pt idx="67">
                  <c:v>1603.6924100000015</c:v>
                </c:pt>
                <c:pt idx="68">
                  <c:v>1532.4143799999993</c:v>
                </c:pt>
                <c:pt idx="69">
                  <c:v>1548.8407200000011</c:v>
                </c:pt>
                <c:pt idx="70">
                  <c:v>1575.2186799999999</c:v>
                </c:pt>
                <c:pt idx="71">
                  <c:v>1474.7950299999993</c:v>
                </c:pt>
                <c:pt idx="72">
                  <c:v>1431.3246999999992</c:v>
                </c:pt>
                <c:pt idx="73">
                  <c:v>1320.8347999999987</c:v>
                </c:pt>
                <c:pt idx="74">
                  <c:v>1399.9373500000011</c:v>
                </c:pt>
                <c:pt idx="75">
                  <c:v>1441.5139499999977</c:v>
                </c:pt>
                <c:pt idx="76">
                  <c:v>1386.495750000001</c:v>
                </c:pt>
                <c:pt idx="77">
                  <c:v>1436.3838699999988</c:v>
                </c:pt>
                <c:pt idx="78">
                  <c:v>1423.951219999999</c:v>
                </c:pt>
                <c:pt idx="79">
                  <c:v>1383.3798900000011</c:v>
                </c:pt>
                <c:pt idx="80">
                  <c:v>1205.7900100000006</c:v>
                </c:pt>
                <c:pt idx="81">
                  <c:v>1242.2445100000023</c:v>
                </c:pt>
                <c:pt idx="82">
                  <c:v>1242.0541999999996</c:v>
                </c:pt>
                <c:pt idx="83">
                  <c:v>1086.7835599999999</c:v>
                </c:pt>
                <c:pt idx="84">
                  <c:v>982.58331000000089</c:v>
                </c:pt>
                <c:pt idx="85">
                  <c:v>1055.5828500000007</c:v>
                </c:pt>
                <c:pt idx="86">
                  <c:v>1130.377480000001</c:v>
                </c:pt>
                <c:pt idx="87">
                  <c:v>1342.8522900000007</c:v>
                </c:pt>
                <c:pt idx="88">
                  <c:v>1404.6329099999994</c:v>
                </c:pt>
                <c:pt idx="89">
                  <c:v>1392.7662599999994</c:v>
                </c:pt>
                <c:pt idx="90">
                  <c:v>1204.3929899999994</c:v>
                </c:pt>
                <c:pt idx="91">
                  <c:v>1281.8036599999996</c:v>
                </c:pt>
                <c:pt idx="92">
                  <c:v>1118.0264300000017</c:v>
                </c:pt>
                <c:pt idx="93">
                  <c:v>1187.69938</c:v>
                </c:pt>
                <c:pt idx="94">
                  <c:v>1086.9288500000002</c:v>
                </c:pt>
                <c:pt idx="95">
                  <c:v>1153.8984600000003</c:v>
                </c:pt>
                <c:pt idx="96">
                  <c:v>1091.5624100000005</c:v>
                </c:pt>
                <c:pt idx="97">
                  <c:v>1014.2655699999996</c:v>
                </c:pt>
                <c:pt idx="98">
                  <c:v>1089.620759999998</c:v>
                </c:pt>
                <c:pt idx="99">
                  <c:v>991.4723099999992</c:v>
                </c:pt>
                <c:pt idx="100">
                  <c:v>939.4412799999991</c:v>
                </c:pt>
                <c:pt idx="101">
                  <c:v>1020.6626300000007</c:v>
                </c:pt>
                <c:pt idx="102">
                  <c:v>716.69137000000046</c:v>
                </c:pt>
                <c:pt idx="103">
                  <c:v>697.41825000000063</c:v>
                </c:pt>
                <c:pt idx="104">
                  <c:v>641.14474000000155</c:v>
                </c:pt>
                <c:pt idx="105">
                  <c:v>775.54226999999992</c:v>
                </c:pt>
                <c:pt idx="106">
                  <c:v>641.21730000000025</c:v>
                </c:pt>
                <c:pt idx="107">
                  <c:v>678.6236800000006</c:v>
                </c:pt>
                <c:pt idx="108">
                  <c:v>508.99269000000095</c:v>
                </c:pt>
                <c:pt idx="109">
                  <c:v>379.45481000000109</c:v>
                </c:pt>
                <c:pt idx="110">
                  <c:v>392.13609999999971</c:v>
                </c:pt>
                <c:pt idx="111">
                  <c:v>236.4111699999994</c:v>
                </c:pt>
                <c:pt idx="112">
                  <c:v>-282.52649999999812</c:v>
                </c:pt>
                <c:pt idx="113">
                  <c:v>-171.22443000000021</c:v>
                </c:pt>
                <c:pt idx="114">
                  <c:v>-142.64620000000104</c:v>
                </c:pt>
                <c:pt idx="115">
                  <c:v>-141.52957999999853</c:v>
                </c:pt>
                <c:pt idx="116">
                  <c:v>-150.10437999999886</c:v>
                </c:pt>
                <c:pt idx="117">
                  <c:v>39.097120000000359</c:v>
                </c:pt>
                <c:pt idx="118">
                  <c:v>-22.691899999999805</c:v>
                </c:pt>
                <c:pt idx="119">
                  <c:v>-106.84962000000087</c:v>
                </c:pt>
                <c:pt idx="120">
                  <c:v>15.300580000000991</c:v>
                </c:pt>
                <c:pt idx="121">
                  <c:v>81.513020000000324</c:v>
                </c:pt>
                <c:pt idx="122">
                  <c:v>71.291990000001533</c:v>
                </c:pt>
                <c:pt idx="123">
                  <c:v>0.40553999999974621</c:v>
                </c:pt>
                <c:pt idx="124">
                  <c:v>83.667719999999463</c:v>
                </c:pt>
                <c:pt idx="125">
                  <c:v>106.97557000000052</c:v>
                </c:pt>
                <c:pt idx="126">
                  <c:v>231.93294999999853</c:v>
                </c:pt>
                <c:pt idx="127">
                  <c:v>218.3916100000024</c:v>
                </c:pt>
                <c:pt idx="128">
                  <c:v>244.72796999999809</c:v>
                </c:pt>
                <c:pt idx="129">
                  <c:v>31.382020000000921</c:v>
                </c:pt>
                <c:pt idx="130">
                  <c:v>82.982320000000982</c:v>
                </c:pt>
                <c:pt idx="131">
                  <c:v>107.76992999999857</c:v>
                </c:pt>
                <c:pt idx="132">
                  <c:v>194.19803000000138</c:v>
                </c:pt>
                <c:pt idx="133">
                  <c:v>223.24610999999823</c:v>
                </c:pt>
                <c:pt idx="134">
                  <c:v>222.77903000000151</c:v>
                </c:pt>
                <c:pt idx="135">
                  <c:v>284.0582400000003</c:v>
                </c:pt>
                <c:pt idx="136">
                  <c:v>391.51432999999997</c:v>
                </c:pt>
                <c:pt idx="137">
                  <c:v>330.56724000000031</c:v>
                </c:pt>
                <c:pt idx="138">
                  <c:v>262.05079999999907</c:v>
                </c:pt>
                <c:pt idx="139">
                  <c:v>193.32563999999911</c:v>
                </c:pt>
                <c:pt idx="140">
                  <c:v>98.277060000000347</c:v>
                </c:pt>
                <c:pt idx="141">
                  <c:v>228.50724999999875</c:v>
                </c:pt>
                <c:pt idx="142">
                  <c:v>322.03163999999924</c:v>
                </c:pt>
                <c:pt idx="143">
                  <c:v>313.41311000000132</c:v>
                </c:pt>
                <c:pt idx="144">
                  <c:v>344.14255999999841</c:v>
                </c:pt>
                <c:pt idx="145">
                  <c:v>391.23158000000149</c:v>
                </c:pt>
                <c:pt idx="146">
                  <c:v>509.62092999999913</c:v>
                </c:pt>
                <c:pt idx="147">
                  <c:v>487.01202000000012</c:v>
                </c:pt>
                <c:pt idx="148">
                  <c:v>492.58538000000044</c:v>
                </c:pt>
                <c:pt idx="149">
                  <c:v>499.16112000000066</c:v>
                </c:pt>
                <c:pt idx="150">
                  <c:v>464.68755000000237</c:v>
                </c:pt>
                <c:pt idx="151">
                  <c:v>535.76913000000059</c:v>
                </c:pt>
                <c:pt idx="152">
                  <c:v>559.77855000000091</c:v>
                </c:pt>
                <c:pt idx="153">
                  <c:v>483.68730999999934</c:v>
                </c:pt>
                <c:pt idx="154">
                  <c:v>483.12154999999984</c:v>
                </c:pt>
                <c:pt idx="155">
                  <c:v>552.94715999999789</c:v>
                </c:pt>
                <c:pt idx="156">
                  <c:v>636.02797999999893</c:v>
                </c:pt>
                <c:pt idx="157">
                  <c:v>494.82575999999972</c:v>
                </c:pt>
                <c:pt idx="158">
                  <c:v>574.92322000000058</c:v>
                </c:pt>
                <c:pt idx="159">
                  <c:v>657.98667999999998</c:v>
                </c:pt>
                <c:pt idx="160">
                  <c:v>748.60278000000108</c:v>
                </c:pt>
                <c:pt idx="161">
                  <c:v>929.20448000000033</c:v>
                </c:pt>
                <c:pt idx="162">
                  <c:v>955.9657100000004</c:v>
                </c:pt>
                <c:pt idx="163">
                  <c:v>1063.7462699999978</c:v>
                </c:pt>
                <c:pt idx="164">
                  <c:v>1263.1000399999994</c:v>
                </c:pt>
                <c:pt idx="165">
                  <c:v>1271.2728499999994</c:v>
                </c:pt>
                <c:pt idx="166">
                  <c:v>1251.3652300000012</c:v>
                </c:pt>
                <c:pt idx="167">
                  <c:v>1241.1756399999977</c:v>
                </c:pt>
                <c:pt idx="168">
                  <c:v>1285.1066300000002</c:v>
                </c:pt>
                <c:pt idx="169">
                  <c:v>1206.6928000000007</c:v>
                </c:pt>
                <c:pt idx="170">
                  <c:v>1287.5777099999996</c:v>
                </c:pt>
                <c:pt idx="171">
                  <c:v>1387.094720000001</c:v>
                </c:pt>
                <c:pt idx="172">
                  <c:v>1266.2021099999984</c:v>
                </c:pt>
                <c:pt idx="173">
                  <c:v>1310.3722999999991</c:v>
                </c:pt>
                <c:pt idx="174">
                  <c:v>1257.3501599999963</c:v>
                </c:pt>
                <c:pt idx="175">
                  <c:v>1473.1280399999996</c:v>
                </c:pt>
                <c:pt idx="176">
                  <c:v>1380.6086900000009</c:v>
                </c:pt>
                <c:pt idx="177">
                  <c:v>1429.9397499999995</c:v>
                </c:pt>
                <c:pt idx="178">
                  <c:v>1249.5467800000006</c:v>
                </c:pt>
                <c:pt idx="179">
                  <c:v>1102.9456699999992</c:v>
                </c:pt>
                <c:pt idx="180">
                  <c:v>1062.88076</c:v>
                </c:pt>
                <c:pt idx="181">
                  <c:v>1261.0999100000008</c:v>
                </c:pt>
                <c:pt idx="182">
                  <c:v>1316.6959299999999</c:v>
                </c:pt>
                <c:pt idx="183">
                  <c:v>1284.6769200000017</c:v>
                </c:pt>
                <c:pt idx="184">
                  <c:v>1282.29709</c:v>
                </c:pt>
                <c:pt idx="185">
                  <c:v>1169.8431899999996</c:v>
                </c:pt>
                <c:pt idx="186">
                  <c:v>1154.3964499999984</c:v>
                </c:pt>
                <c:pt idx="187">
                  <c:v>1036.7206699999988</c:v>
                </c:pt>
                <c:pt idx="188">
                  <c:v>1004.0568399999993</c:v>
                </c:pt>
                <c:pt idx="189">
                  <c:v>917.23810000000049</c:v>
                </c:pt>
                <c:pt idx="190">
                  <c:v>972.36588999999913</c:v>
                </c:pt>
                <c:pt idx="191">
                  <c:v>859.32309999999961</c:v>
                </c:pt>
                <c:pt idx="192">
                  <c:v>800.54201000000103</c:v>
                </c:pt>
                <c:pt idx="193">
                  <c:v>654.6746600000024</c:v>
                </c:pt>
                <c:pt idx="194">
                  <c:v>630.54153000000042</c:v>
                </c:pt>
                <c:pt idx="195">
                  <c:v>#N/A</c:v>
                </c:pt>
                <c:pt idx="196">
                  <c:v>494.40425000000141</c:v>
                </c:pt>
                <c:pt idx="197">
                  <c:v>483.04307999999946</c:v>
                </c:pt>
                <c:pt idx="198">
                  <c:v>428.53837000000021</c:v>
                </c:pt>
                <c:pt idx="199">
                  <c:v>508.36334999999963</c:v>
                </c:pt>
                <c:pt idx="200">
                  <c:v>417.74781000000075</c:v>
                </c:pt>
                <c:pt idx="201">
                  <c:v>320.07202999999936</c:v>
                </c:pt>
                <c:pt idx="202">
                  <c:v>262.67983999999706</c:v>
                </c:pt>
                <c:pt idx="203">
                  <c:v>237.12469999999848</c:v>
                </c:pt>
                <c:pt idx="204">
                  <c:v>209.98144999999931</c:v>
                </c:pt>
                <c:pt idx="205">
                  <c:v>190.11665000000175</c:v>
                </c:pt>
                <c:pt idx="206">
                  <c:v>286.42780999999923</c:v>
                </c:pt>
                <c:pt idx="207">
                  <c:v>302.53378000000157</c:v>
                </c:pt>
                <c:pt idx="208">
                  <c:v>371.94707000000017</c:v>
                </c:pt>
                <c:pt idx="209">
                  <c:v>310.57043999999951</c:v>
                </c:pt>
                <c:pt idx="210">
                  <c:v>272.74288999999953</c:v>
                </c:pt>
                <c:pt idx="211">
                  <c:v>110.77225999999973</c:v>
                </c:pt>
                <c:pt idx="212">
                  <c:v>180.73671999999897</c:v>
                </c:pt>
                <c:pt idx="213">
                  <c:v>160.85298999999941</c:v>
                </c:pt>
                <c:pt idx="214">
                  <c:v>121.2882699999991</c:v>
                </c:pt>
                <c:pt idx="215">
                  <c:v>70.879960000002029</c:v>
                </c:pt>
                <c:pt idx="216">
                  <c:v>4.5313999999980297</c:v>
                </c:pt>
                <c:pt idx="217">
                  <c:v>-135.25227000000086</c:v>
                </c:pt>
                <c:pt idx="218">
                  <c:v>-225.84475999999995</c:v>
                </c:pt>
                <c:pt idx="219">
                  <c:v>-146.93300999999883</c:v>
                </c:pt>
                <c:pt idx="220">
                  <c:v>-36.760639999998602</c:v>
                </c:pt>
                <c:pt idx="221">
                  <c:v>83.94275000000016</c:v>
                </c:pt>
                <c:pt idx="222">
                  <c:v>-19.918840000000273</c:v>
                </c:pt>
                <c:pt idx="223">
                  <c:v>-24.527959999999439</c:v>
                </c:pt>
                <c:pt idx="224">
                  <c:v>13.46520000000055</c:v>
                </c:pt>
                <c:pt idx="225">
                  <c:v>14.62279000000126</c:v>
                </c:pt>
                <c:pt idx="226">
                  <c:v>149.97263000000203</c:v>
                </c:pt>
                <c:pt idx="227">
                  <c:v>199.67792999999983</c:v>
                </c:pt>
                <c:pt idx="228">
                  <c:v>136.89782999999989</c:v>
                </c:pt>
                <c:pt idx="229">
                  <c:v>63.381510000001072</c:v>
                </c:pt>
                <c:pt idx="230">
                  <c:v>85.816720000000714</c:v>
                </c:pt>
                <c:pt idx="231">
                  <c:v>245.75504999999976</c:v>
                </c:pt>
                <c:pt idx="232">
                  <c:v>340.95583000000079</c:v>
                </c:pt>
                <c:pt idx="233">
                  <c:v>385.57968999999866</c:v>
                </c:pt>
                <c:pt idx="234">
                  <c:v>295.05053000000044</c:v>
                </c:pt>
                <c:pt idx="235">
                  <c:v>300.74615999999878</c:v>
                </c:pt>
                <c:pt idx="236">
                  <c:v>222.70039999999972</c:v>
                </c:pt>
                <c:pt idx="237">
                  <c:v>272.20757000000231</c:v>
                </c:pt>
                <c:pt idx="238">
                  <c:v>255.67251000000033</c:v>
                </c:pt>
                <c:pt idx="239">
                  <c:v>332.65058000000136</c:v>
                </c:pt>
                <c:pt idx="240">
                  <c:v>304.22246999999879</c:v>
                </c:pt>
                <c:pt idx="241">
                  <c:v>442.56294999999955</c:v>
                </c:pt>
                <c:pt idx="242">
                  <c:v>454.87596000000121</c:v>
                </c:pt>
                <c:pt idx="243">
                  <c:v>558.59361999999965</c:v>
                </c:pt>
                <c:pt idx="244">
                  <c:v>717.2190300000002</c:v>
                </c:pt>
                <c:pt idx="245">
                  <c:v>846.14918000000034</c:v>
                </c:pt>
                <c:pt idx="246">
                  <c:v>847.43685000000005</c:v>
                </c:pt>
                <c:pt idx="247">
                  <c:v>#N/A</c:v>
                </c:pt>
                <c:pt idx="248">
                  <c:v>972.42899999999827</c:v>
                </c:pt>
                <c:pt idx="249">
                  <c:v>919.08299999999872</c:v>
                </c:pt>
                <c:pt idx="250">
                  <c:v>822.67900000000009</c:v>
                </c:pt>
                <c:pt idx="251">
                  <c:v>799.43100000000049</c:v>
                </c:pt>
                <c:pt idx="252">
                  <c:v>878.72099999999773</c:v>
                </c:pt>
                <c:pt idx="253">
                  <c:v>875.34499999999935</c:v>
                </c:pt>
                <c:pt idx="254">
                  <c:v>878.82900000000154</c:v>
                </c:pt>
                <c:pt idx="255">
                  <c:v>918.93000000000211</c:v>
                </c:pt>
                <c:pt idx="256">
                  <c:v>1020.1859999999997</c:v>
                </c:pt>
                <c:pt idx="257">
                  <c:v>1032.2029999999995</c:v>
                </c:pt>
                <c:pt idx="258">
                  <c:v>988.41899999999987</c:v>
                </c:pt>
                <c:pt idx="259">
                  <c:v>1035.7690000000002</c:v>
                </c:pt>
                <c:pt idx="260">
                  <c:v>997.79199999999946</c:v>
                </c:pt>
                <c:pt idx="261">
                  <c:v>1117.4810000000016</c:v>
                </c:pt>
                <c:pt idx="262">
                  <c:v>1232.5729999999985</c:v>
                </c:pt>
                <c:pt idx="263">
                  <c:v>1304.1260000000002</c:v>
                </c:pt>
                <c:pt idx="264">
                  <c:v>1349.1970000000001</c:v>
                </c:pt>
                <c:pt idx="265">
                  <c:v>1304.8459999999995</c:v>
                </c:pt>
                <c:pt idx="266">
                  <c:v>1446.8480000000018</c:v>
                </c:pt>
                <c:pt idx="267">
                  <c:v>1517.8860000000004</c:v>
                </c:pt>
                <c:pt idx="268">
                  <c:v>1562.7920000000013</c:v>
                </c:pt>
                <c:pt idx="269">
                  <c:v>1686.262999999999</c:v>
                </c:pt>
                <c:pt idx="270">
                  <c:v>1854.2569999999996</c:v>
                </c:pt>
                <c:pt idx="271">
                  <c:v>1869.7530000000024</c:v>
                </c:pt>
                <c:pt idx="272">
                  <c:v>1804.8769999999986</c:v>
                </c:pt>
                <c:pt idx="273">
                  <c:v>1761.0439999999981</c:v>
                </c:pt>
                <c:pt idx="274">
                  <c:v>1784.5380000000005</c:v>
                </c:pt>
                <c:pt idx="275">
                  <c:v>1884.155999999999</c:v>
                </c:pt>
                <c:pt idx="276">
                  <c:v>1809.0850000000009</c:v>
                </c:pt>
                <c:pt idx="277">
                  <c:v>1777.1999999999971</c:v>
                </c:pt>
                <c:pt idx="278">
                  <c:v>1867.9340000000011</c:v>
                </c:pt>
                <c:pt idx="279">
                  <c:v>1685.6360000000004</c:v>
                </c:pt>
                <c:pt idx="280">
                  <c:v>1742.9429999999993</c:v>
                </c:pt>
                <c:pt idx="281">
                  <c:v>1725.3249999999989</c:v>
                </c:pt>
                <c:pt idx="282">
                  <c:v>1795.8249999999989</c:v>
                </c:pt>
                <c:pt idx="283">
                  <c:v>1757.7530000000006</c:v>
                </c:pt>
                <c:pt idx="284">
                  <c:v>1845.396999999999</c:v>
                </c:pt>
                <c:pt idx="285">
                  <c:v>1828.5819999999985</c:v>
                </c:pt>
                <c:pt idx="286">
                  <c:v>2001.7970000000005</c:v>
                </c:pt>
                <c:pt idx="287">
                  <c:v>2060.5280000000002</c:v>
                </c:pt>
                <c:pt idx="288">
                  <c:v>2275.3739999999998</c:v>
                </c:pt>
                <c:pt idx="289">
                  <c:v>2102.9599999999991</c:v>
                </c:pt>
                <c:pt idx="290">
                  <c:v>2033.3050000000003</c:v>
                </c:pt>
                <c:pt idx="291">
                  <c:v>2236.2429999999986</c:v>
                </c:pt>
                <c:pt idx="292">
                  <c:v>2258.006000000003</c:v>
                </c:pt>
                <c:pt idx="293">
                  <c:v>2311.1029999999992</c:v>
                </c:pt>
                <c:pt idx="294">
                  <c:v>2388.0579999999991</c:v>
                </c:pt>
                <c:pt idx="295">
                  <c:v>2279.5120000000006</c:v>
                </c:pt>
                <c:pt idx="296">
                  <c:v>2166.1809999999987</c:v>
                </c:pt>
                <c:pt idx="297">
                  <c:v>2145.9519999999993</c:v>
                </c:pt>
                <c:pt idx="298">
                  <c:v>2163.3080000000009</c:v>
                </c:pt>
                <c:pt idx="299">
                  <c:v>2206.0860000000011</c:v>
                </c:pt>
                <c:pt idx="300">
                  <c:v>2221.373999999998</c:v>
                </c:pt>
                <c:pt idx="301">
                  <c:v>2073.0570000000007</c:v>
                </c:pt>
                <c:pt idx="302">
                  <c:v>2126.9759999999987</c:v>
                </c:pt>
                <c:pt idx="303">
                  <c:v>2148.0789999999997</c:v>
                </c:pt>
                <c:pt idx="304">
                  <c:v>2254.8230000000021</c:v>
                </c:pt>
                <c:pt idx="305">
                  <c:v>2212.3179999999993</c:v>
                </c:pt>
                <c:pt idx="306">
                  <c:v>2130.5520000000015</c:v>
                </c:pt>
                <c:pt idx="307">
                  <c:v>1986.4250000000011</c:v>
                </c:pt>
                <c:pt idx="308">
                  <c:v>1896.1959999999999</c:v>
                </c:pt>
                <c:pt idx="309">
                  <c:v>1774.7430000000004</c:v>
                </c:pt>
                <c:pt idx="310">
                  <c:v>1725.0530000000017</c:v>
                </c:pt>
                <c:pt idx="311">
                  <c:v>1658.0509999999995</c:v>
                </c:pt>
                <c:pt idx="312">
                  <c:v>1617.4170000000013</c:v>
                </c:pt>
                <c:pt idx="313">
                  <c:v>1720.1710000000003</c:v>
                </c:pt>
                <c:pt idx="314">
                  <c:v>1663.7060000000001</c:v>
                </c:pt>
                <c:pt idx="315">
                  <c:v>1753.7159999999985</c:v>
                </c:pt>
                <c:pt idx="316">
                  <c:v>1765.4590000000007</c:v>
                </c:pt>
                <c:pt idx="317">
                  <c:v>1848.5820000000003</c:v>
                </c:pt>
                <c:pt idx="318">
                  <c:v>1725.8360000000011</c:v>
                </c:pt>
                <c:pt idx="319">
                  <c:v>1674.4689999999973</c:v>
                </c:pt>
                <c:pt idx="320">
                  <c:v>1669.7420000000002</c:v>
                </c:pt>
                <c:pt idx="321">
                  <c:v>1636.5059999999994</c:v>
                </c:pt>
                <c:pt idx="322">
                  <c:v>1700.5670000000009</c:v>
                </c:pt>
                <c:pt idx="323">
                  <c:v>1579.5640000000003</c:v>
                </c:pt>
                <c:pt idx="324">
                  <c:v>1662.741</c:v>
                </c:pt>
                <c:pt idx="325">
                  <c:v>1842.0160000000033</c:v>
                </c:pt>
                <c:pt idx="326">
                  <c:v>1863.2939999999981</c:v>
                </c:pt>
                <c:pt idx="327">
                  <c:v>1729.8769999999986</c:v>
                </c:pt>
                <c:pt idx="328">
                  <c:v>1811.6679999999978</c:v>
                </c:pt>
                <c:pt idx="329">
                  <c:v>1947.2490000000016</c:v>
                </c:pt>
                <c:pt idx="330">
                  <c:v>1796.8349999999991</c:v>
                </c:pt>
                <c:pt idx="331">
                  <c:v>1803.3429999999989</c:v>
                </c:pt>
                <c:pt idx="332">
                  <c:v>1925.2049999999999</c:v>
                </c:pt>
                <c:pt idx="333">
                  <c:v>2079.2850000000017</c:v>
                </c:pt>
                <c:pt idx="334">
                  <c:v>2044.5300000000007</c:v>
                </c:pt>
                <c:pt idx="335">
                  <c:v>2016.9410000000007</c:v>
                </c:pt>
                <c:pt idx="336">
                  <c:v>1907.8510000000024</c:v>
                </c:pt>
                <c:pt idx="337">
                  <c:v>1800.0290000000023</c:v>
                </c:pt>
                <c:pt idx="338">
                  <c:v>1721.4619999999995</c:v>
                </c:pt>
                <c:pt idx="339">
                  <c:v>1672.4359999999997</c:v>
                </c:pt>
                <c:pt idx="340">
                  <c:v>1482.3539999999994</c:v>
                </c:pt>
                <c:pt idx="341">
                  <c:v>1701.7699999999986</c:v>
                </c:pt>
                <c:pt idx="342">
                  <c:v>1908.7440000000006</c:v>
                </c:pt>
                <c:pt idx="343">
                  <c:v>1732.8580000000002</c:v>
                </c:pt>
                <c:pt idx="344">
                  <c:v>1736.1399999999976</c:v>
                </c:pt>
                <c:pt idx="345">
                  <c:v>1675.8500000000022</c:v>
                </c:pt>
                <c:pt idx="346">
                  <c:v>1672.7929999999978</c:v>
                </c:pt>
                <c:pt idx="347">
                  <c:v>1722.4860000000008</c:v>
                </c:pt>
                <c:pt idx="348">
                  <c:v>1805.0379999999986</c:v>
                </c:pt>
                <c:pt idx="349">
                  <c:v>1858.6710000000003</c:v>
                </c:pt>
                <c:pt idx="350">
                  <c:v>1766.1870000000017</c:v>
                </c:pt>
                <c:pt idx="351">
                  <c:v>1551.1989999999987</c:v>
                </c:pt>
                <c:pt idx="352">
                  <c:v>1461.5230000000029</c:v>
                </c:pt>
                <c:pt idx="353">
                  <c:v>1654.8159999999989</c:v>
                </c:pt>
                <c:pt idx="354">
                  <c:v>1681.6350000000002</c:v>
                </c:pt>
                <c:pt idx="355">
                  <c:v>1559.5790000000015</c:v>
                </c:pt>
                <c:pt idx="356">
                  <c:v>1495.0339999999997</c:v>
                </c:pt>
                <c:pt idx="357">
                  <c:v>1601.9730000000018</c:v>
                </c:pt>
                <c:pt idx="358">
                  <c:v>1830.9799999999996</c:v>
                </c:pt>
                <c:pt idx="359">
                  <c:v>2025.2749999999978</c:v>
                </c:pt>
                <c:pt idx="360">
                  <c:v>2050.0520000000015</c:v>
                </c:pt>
                <c:pt idx="361">
                  <c:v>2096.4499999999989</c:v>
                </c:pt>
                <c:pt idx="362">
                  <c:v>2112.1170000000002</c:v>
                </c:pt>
                <c:pt idx="363">
                  <c:v>2150.1569999999992</c:v>
                </c:pt>
                <c:pt idx="364">
                  <c:v>2255.3150000000005</c:v>
                </c:pt>
                <c:pt idx="365">
                  <c:v>2225.9809999999998</c:v>
                </c:pt>
                <c:pt idx="366">
                  <c:v>2231.8430000000008</c:v>
                </c:pt>
                <c:pt idx="367">
                  <c:v>2250.6500000000015</c:v>
                </c:pt>
                <c:pt idx="368">
                  <c:v>2371.2389999999978</c:v>
                </c:pt>
                <c:pt idx="369">
                  <c:v>2277.9040000000005</c:v>
                </c:pt>
                <c:pt idx="370">
                  <c:v>2157.4840000000004</c:v>
                </c:pt>
                <c:pt idx="371">
                  <c:v>2347.4510000000028</c:v>
                </c:pt>
                <c:pt idx="372">
                  <c:v>2280.6270000000004</c:v>
                </c:pt>
                <c:pt idx="373">
                  <c:v>2311.5580000000009</c:v>
                </c:pt>
                <c:pt idx="374">
                  <c:v>2255.1819999999989</c:v>
                </c:pt>
                <c:pt idx="375">
                  <c:v>2307.0599999999995</c:v>
                </c:pt>
                <c:pt idx="376">
                  <c:v>2177.9869999999974</c:v>
                </c:pt>
                <c:pt idx="377">
                  <c:v>1849.8189999999977</c:v>
                </c:pt>
                <c:pt idx="378">
                  <c:v>1860.2590000000037</c:v>
                </c:pt>
                <c:pt idx="379">
                  <c:v>1859.7360000000008</c:v>
                </c:pt>
                <c:pt idx="380">
                  <c:v>1768.2060000000038</c:v>
                </c:pt>
                <c:pt idx="381">
                  <c:v>1481.8590000000004</c:v>
                </c:pt>
                <c:pt idx="382">
                  <c:v>1342.8740000000016</c:v>
                </c:pt>
                <c:pt idx="383">
                  <c:v>1383.8460000000032</c:v>
                </c:pt>
                <c:pt idx="384">
                  <c:v>1199.7100000000028</c:v>
                </c:pt>
                <c:pt idx="385">
                  <c:v>985.66299999999865</c:v>
                </c:pt>
                <c:pt idx="386">
                  <c:v>972.1929999999993</c:v>
                </c:pt>
                <c:pt idx="387">
                  <c:v>1067.6679999999978</c:v>
                </c:pt>
                <c:pt idx="388">
                  <c:v>928.93999999999687</c:v>
                </c:pt>
                <c:pt idx="389">
                  <c:v>911.95800000000236</c:v>
                </c:pt>
                <c:pt idx="390">
                  <c:v>853.80900000000111</c:v>
                </c:pt>
                <c:pt idx="391">
                  <c:v>860.9280000000017</c:v>
                </c:pt>
                <c:pt idx="392">
                  <c:v>840.90499999999884</c:v>
                </c:pt>
                <c:pt idx="393">
                  <c:v>777.15700000000106</c:v>
                </c:pt>
                <c:pt idx="394">
                  <c:v>611.59599999999955</c:v>
                </c:pt>
                <c:pt idx="395">
                  <c:v>510.06800000000112</c:v>
                </c:pt>
                <c:pt idx="396">
                  <c:v>367.72899999999936</c:v>
                </c:pt>
                <c:pt idx="397">
                  <c:v>365.5049999999992</c:v>
                </c:pt>
                <c:pt idx="398">
                  <c:v>412.08900000000358</c:v>
                </c:pt>
                <c:pt idx="399">
                  <c:v>425.56800000000112</c:v>
                </c:pt>
                <c:pt idx="400">
                  <c:v>303.47899999999936</c:v>
                </c:pt>
                <c:pt idx="401">
                  <c:v>239.18499999999767</c:v>
                </c:pt>
                <c:pt idx="402">
                  <c:v>362.128999999999</c:v>
                </c:pt>
                <c:pt idx="403">
                  <c:v>304.81600000000071</c:v>
                </c:pt>
                <c:pt idx="404">
                  <c:v>241.94999999999891</c:v>
                </c:pt>
                <c:pt idx="405">
                  <c:v>221.51500000000124</c:v>
                </c:pt>
                <c:pt idx="406">
                  <c:v>225.63900000000285</c:v>
                </c:pt>
                <c:pt idx="407">
                  <c:v>283.48399999999856</c:v>
                </c:pt>
                <c:pt idx="408">
                  <c:v>222.19400000000132</c:v>
                </c:pt>
                <c:pt idx="409">
                  <c:v>186.88699999999881</c:v>
                </c:pt>
                <c:pt idx="410">
                  <c:v>104.44999999999891</c:v>
                </c:pt>
                <c:pt idx="411">
                  <c:v>-42.974999999998545</c:v>
                </c:pt>
                <c:pt idx="412">
                  <c:v>-36.519000000000233</c:v>
                </c:pt>
                <c:pt idx="413">
                  <c:v>-19.528000000002066</c:v>
                </c:pt>
                <c:pt idx="414">
                  <c:v>-72.972000000001572</c:v>
                </c:pt>
                <c:pt idx="415">
                  <c:v>-51.811999999998079</c:v>
                </c:pt>
                <c:pt idx="416">
                  <c:v>-50.236000000000786</c:v>
                </c:pt>
                <c:pt idx="417">
                  <c:v>-73.595000000001164</c:v>
                </c:pt>
                <c:pt idx="418">
                  <c:v>-52.417999999997846</c:v>
                </c:pt>
                <c:pt idx="419">
                  <c:v>-131.29399999999987</c:v>
                </c:pt>
              </c:numCache>
            </c:numRef>
          </c:val>
          <c:extLst>
            <c:ext xmlns:c16="http://schemas.microsoft.com/office/drawing/2014/chart" uri="{C3380CC4-5D6E-409C-BE32-E72D297353CC}">
              <c16:uniqueId val="{00000000-83DA-4057-B1C7-CB7A51C8F4CF}"/>
            </c:ext>
          </c:extLst>
        </c:ser>
        <c:dLbls>
          <c:showLegendKey val="0"/>
          <c:showVal val="0"/>
          <c:showCatName val="0"/>
          <c:showSerName val="0"/>
          <c:showPercent val="0"/>
          <c:showBubbleSize val="0"/>
        </c:dLbls>
        <c:gapWidth val="80"/>
        <c:axId val="1036704856"/>
        <c:axId val="1036707992"/>
      </c:barChart>
      <c:lineChart>
        <c:grouping val="standard"/>
        <c:varyColors val="0"/>
        <c:ser>
          <c:idx val="0"/>
          <c:order val="0"/>
          <c:tx>
            <c:strRef>
              <c:f>Sheet2!$J$1</c:f>
              <c:strCache>
                <c:ptCount val="1"/>
                <c:pt idx="0">
                  <c:v>Barclays Aggregate Yield (Inverted, Right Axis)</c:v>
                </c:pt>
              </c:strCache>
            </c:strRef>
          </c:tx>
          <c:spPr>
            <a:ln w="28575" cap="rnd">
              <a:solidFill>
                <a:srgbClr val="C00000"/>
              </a:solidFill>
              <a:round/>
            </a:ln>
            <a:effectLst/>
          </c:spPr>
          <c:marker>
            <c:symbol val="none"/>
          </c:marker>
          <c:cat>
            <c:numRef>
              <c:f>Sheet2!$I$2:$I$3680</c:f>
              <c:numCache>
                <c:formatCode>m/d/yyyy</c:formatCode>
                <c:ptCount val="3679"/>
                <c:pt idx="0">
                  <c:v>40550</c:v>
                </c:pt>
                <c:pt idx="1">
                  <c:v>40557</c:v>
                </c:pt>
                <c:pt idx="2">
                  <c:v>40564</c:v>
                </c:pt>
                <c:pt idx="3">
                  <c:v>40571</c:v>
                </c:pt>
                <c:pt idx="4">
                  <c:v>40578</c:v>
                </c:pt>
                <c:pt idx="5">
                  <c:v>40585</c:v>
                </c:pt>
                <c:pt idx="6">
                  <c:v>40592</c:v>
                </c:pt>
                <c:pt idx="7">
                  <c:v>40599</c:v>
                </c:pt>
                <c:pt idx="8">
                  <c:v>40606</c:v>
                </c:pt>
                <c:pt idx="9">
                  <c:v>40613</c:v>
                </c:pt>
                <c:pt idx="10">
                  <c:v>40620</c:v>
                </c:pt>
                <c:pt idx="11">
                  <c:v>40627</c:v>
                </c:pt>
                <c:pt idx="12">
                  <c:v>40634</c:v>
                </c:pt>
                <c:pt idx="13">
                  <c:v>40641</c:v>
                </c:pt>
                <c:pt idx="14">
                  <c:v>40648</c:v>
                </c:pt>
                <c:pt idx="15">
                  <c:v>40655</c:v>
                </c:pt>
                <c:pt idx="16">
                  <c:v>40662</c:v>
                </c:pt>
                <c:pt idx="17">
                  <c:v>40669</c:v>
                </c:pt>
                <c:pt idx="18">
                  <c:v>40676</c:v>
                </c:pt>
                <c:pt idx="19">
                  <c:v>40683</c:v>
                </c:pt>
                <c:pt idx="20">
                  <c:v>40690</c:v>
                </c:pt>
                <c:pt idx="21">
                  <c:v>40697</c:v>
                </c:pt>
                <c:pt idx="22">
                  <c:v>40704</c:v>
                </c:pt>
                <c:pt idx="23">
                  <c:v>40711</c:v>
                </c:pt>
                <c:pt idx="24">
                  <c:v>40718</c:v>
                </c:pt>
                <c:pt idx="25">
                  <c:v>40725</c:v>
                </c:pt>
                <c:pt idx="26">
                  <c:v>40732</c:v>
                </c:pt>
                <c:pt idx="27">
                  <c:v>40739</c:v>
                </c:pt>
                <c:pt idx="28">
                  <c:v>40746</c:v>
                </c:pt>
                <c:pt idx="29">
                  <c:v>40753</c:v>
                </c:pt>
                <c:pt idx="30">
                  <c:v>40760</c:v>
                </c:pt>
                <c:pt idx="31">
                  <c:v>40767</c:v>
                </c:pt>
                <c:pt idx="32">
                  <c:v>40774</c:v>
                </c:pt>
                <c:pt idx="33">
                  <c:v>40781</c:v>
                </c:pt>
                <c:pt idx="34">
                  <c:v>40788</c:v>
                </c:pt>
                <c:pt idx="35">
                  <c:v>40795</c:v>
                </c:pt>
                <c:pt idx="36">
                  <c:v>40802</c:v>
                </c:pt>
                <c:pt idx="37">
                  <c:v>40809</c:v>
                </c:pt>
                <c:pt idx="38">
                  <c:v>40816</c:v>
                </c:pt>
                <c:pt idx="39">
                  <c:v>40823</c:v>
                </c:pt>
                <c:pt idx="40">
                  <c:v>40830</c:v>
                </c:pt>
                <c:pt idx="41">
                  <c:v>40837</c:v>
                </c:pt>
                <c:pt idx="42">
                  <c:v>40844</c:v>
                </c:pt>
                <c:pt idx="43">
                  <c:v>40851</c:v>
                </c:pt>
                <c:pt idx="44">
                  <c:v>40858</c:v>
                </c:pt>
                <c:pt idx="45">
                  <c:v>40865</c:v>
                </c:pt>
                <c:pt idx="46">
                  <c:v>40872</c:v>
                </c:pt>
                <c:pt idx="47">
                  <c:v>40879</c:v>
                </c:pt>
                <c:pt idx="48">
                  <c:v>40886</c:v>
                </c:pt>
                <c:pt idx="49">
                  <c:v>40893</c:v>
                </c:pt>
                <c:pt idx="50">
                  <c:v>40900</c:v>
                </c:pt>
                <c:pt idx="51">
                  <c:v>40907</c:v>
                </c:pt>
                <c:pt idx="52">
                  <c:v>40914</c:v>
                </c:pt>
                <c:pt idx="53">
                  <c:v>40921</c:v>
                </c:pt>
                <c:pt idx="54">
                  <c:v>40928</c:v>
                </c:pt>
                <c:pt idx="55">
                  <c:v>40935</c:v>
                </c:pt>
                <c:pt idx="56">
                  <c:v>40942</c:v>
                </c:pt>
                <c:pt idx="57">
                  <c:v>40949</c:v>
                </c:pt>
                <c:pt idx="58">
                  <c:v>40956</c:v>
                </c:pt>
                <c:pt idx="59">
                  <c:v>40963</c:v>
                </c:pt>
                <c:pt idx="60">
                  <c:v>40970</c:v>
                </c:pt>
                <c:pt idx="61">
                  <c:v>40977</c:v>
                </c:pt>
                <c:pt idx="62">
                  <c:v>40984</c:v>
                </c:pt>
                <c:pt idx="63">
                  <c:v>40991</c:v>
                </c:pt>
                <c:pt idx="64">
                  <c:v>40998</c:v>
                </c:pt>
                <c:pt idx="65">
                  <c:v>41005</c:v>
                </c:pt>
                <c:pt idx="66">
                  <c:v>41012</c:v>
                </c:pt>
                <c:pt idx="67">
                  <c:v>41019</c:v>
                </c:pt>
                <c:pt idx="68">
                  <c:v>41026</c:v>
                </c:pt>
                <c:pt idx="69">
                  <c:v>41033</c:v>
                </c:pt>
                <c:pt idx="70">
                  <c:v>41040</c:v>
                </c:pt>
                <c:pt idx="71">
                  <c:v>41047</c:v>
                </c:pt>
                <c:pt idx="72">
                  <c:v>41054</c:v>
                </c:pt>
                <c:pt idx="73">
                  <c:v>41061</c:v>
                </c:pt>
                <c:pt idx="74">
                  <c:v>41068</c:v>
                </c:pt>
                <c:pt idx="75">
                  <c:v>41075</c:v>
                </c:pt>
                <c:pt idx="76">
                  <c:v>41082</c:v>
                </c:pt>
                <c:pt idx="77">
                  <c:v>41089</c:v>
                </c:pt>
                <c:pt idx="78">
                  <c:v>41096</c:v>
                </c:pt>
                <c:pt idx="79">
                  <c:v>41103</c:v>
                </c:pt>
                <c:pt idx="80">
                  <c:v>41110</c:v>
                </c:pt>
                <c:pt idx="81">
                  <c:v>41117</c:v>
                </c:pt>
                <c:pt idx="82">
                  <c:v>41124</c:v>
                </c:pt>
                <c:pt idx="83">
                  <c:v>41131</c:v>
                </c:pt>
                <c:pt idx="84">
                  <c:v>41138</c:v>
                </c:pt>
                <c:pt idx="85">
                  <c:v>41145</c:v>
                </c:pt>
                <c:pt idx="86">
                  <c:v>41152</c:v>
                </c:pt>
                <c:pt idx="87">
                  <c:v>41159</c:v>
                </c:pt>
                <c:pt idx="88">
                  <c:v>41166</c:v>
                </c:pt>
                <c:pt idx="89">
                  <c:v>41173</c:v>
                </c:pt>
                <c:pt idx="90">
                  <c:v>41180</c:v>
                </c:pt>
                <c:pt idx="91">
                  <c:v>41187</c:v>
                </c:pt>
                <c:pt idx="92">
                  <c:v>41194</c:v>
                </c:pt>
                <c:pt idx="93">
                  <c:v>41201</c:v>
                </c:pt>
                <c:pt idx="94">
                  <c:v>41208</c:v>
                </c:pt>
                <c:pt idx="95">
                  <c:v>41215</c:v>
                </c:pt>
                <c:pt idx="96">
                  <c:v>41222</c:v>
                </c:pt>
                <c:pt idx="97">
                  <c:v>41229</c:v>
                </c:pt>
                <c:pt idx="98">
                  <c:v>41236</c:v>
                </c:pt>
                <c:pt idx="99">
                  <c:v>41243</c:v>
                </c:pt>
                <c:pt idx="100">
                  <c:v>41250</c:v>
                </c:pt>
                <c:pt idx="101">
                  <c:v>41257</c:v>
                </c:pt>
                <c:pt idx="102">
                  <c:v>41264</c:v>
                </c:pt>
                <c:pt idx="103">
                  <c:v>41271</c:v>
                </c:pt>
                <c:pt idx="104">
                  <c:v>41278</c:v>
                </c:pt>
                <c:pt idx="105">
                  <c:v>41285</c:v>
                </c:pt>
                <c:pt idx="106">
                  <c:v>41292</c:v>
                </c:pt>
                <c:pt idx="107">
                  <c:v>41299</c:v>
                </c:pt>
                <c:pt idx="108">
                  <c:v>41306</c:v>
                </c:pt>
                <c:pt idx="109">
                  <c:v>41313</c:v>
                </c:pt>
                <c:pt idx="110">
                  <c:v>41320</c:v>
                </c:pt>
                <c:pt idx="111">
                  <c:v>41327</c:v>
                </c:pt>
                <c:pt idx="112">
                  <c:v>41334</c:v>
                </c:pt>
                <c:pt idx="113">
                  <c:v>41341</c:v>
                </c:pt>
                <c:pt idx="114">
                  <c:v>41348</c:v>
                </c:pt>
                <c:pt idx="115">
                  <c:v>41355</c:v>
                </c:pt>
                <c:pt idx="116">
                  <c:v>41362</c:v>
                </c:pt>
                <c:pt idx="117">
                  <c:v>41369</c:v>
                </c:pt>
                <c:pt idx="118">
                  <c:v>41376</c:v>
                </c:pt>
                <c:pt idx="119">
                  <c:v>41383</c:v>
                </c:pt>
                <c:pt idx="120">
                  <c:v>41390</c:v>
                </c:pt>
                <c:pt idx="121">
                  <c:v>41397</c:v>
                </c:pt>
                <c:pt idx="122">
                  <c:v>41404</c:v>
                </c:pt>
                <c:pt idx="123">
                  <c:v>41411</c:v>
                </c:pt>
                <c:pt idx="124">
                  <c:v>41418</c:v>
                </c:pt>
                <c:pt idx="125">
                  <c:v>41425</c:v>
                </c:pt>
                <c:pt idx="126">
                  <c:v>41432</c:v>
                </c:pt>
                <c:pt idx="127">
                  <c:v>41439</c:v>
                </c:pt>
                <c:pt idx="128">
                  <c:v>41446</c:v>
                </c:pt>
                <c:pt idx="129">
                  <c:v>41453</c:v>
                </c:pt>
                <c:pt idx="130">
                  <c:v>41460</c:v>
                </c:pt>
                <c:pt idx="131">
                  <c:v>41467</c:v>
                </c:pt>
                <c:pt idx="132">
                  <c:v>41474</c:v>
                </c:pt>
                <c:pt idx="133">
                  <c:v>41481</c:v>
                </c:pt>
                <c:pt idx="134">
                  <c:v>41488</c:v>
                </c:pt>
                <c:pt idx="135">
                  <c:v>41495</c:v>
                </c:pt>
                <c:pt idx="136">
                  <c:v>41502</c:v>
                </c:pt>
                <c:pt idx="137">
                  <c:v>41509</c:v>
                </c:pt>
                <c:pt idx="138">
                  <c:v>41516</c:v>
                </c:pt>
                <c:pt idx="139">
                  <c:v>41523</c:v>
                </c:pt>
                <c:pt idx="140">
                  <c:v>41530</c:v>
                </c:pt>
                <c:pt idx="141">
                  <c:v>41537</c:v>
                </c:pt>
                <c:pt idx="142">
                  <c:v>41544</c:v>
                </c:pt>
                <c:pt idx="143">
                  <c:v>41551</c:v>
                </c:pt>
                <c:pt idx="144">
                  <c:v>41558</c:v>
                </c:pt>
                <c:pt idx="145">
                  <c:v>41565</c:v>
                </c:pt>
                <c:pt idx="146">
                  <c:v>41572</c:v>
                </c:pt>
                <c:pt idx="147">
                  <c:v>41579</c:v>
                </c:pt>
                <c:pt idx="148">
                  <c:v>41586</c:v>
                </c:pt>
                <c:pt idx="149">
                  <c:v>41593</c:v>
                </c:pt>
                <c:pt idx="150">
                  <c:v>41600</c:v>
                </c:pt>
                <c:pt idx="151">
                  <c:v>41607</c:v>
                </c:pt>
                <c:pt idx="152">
                  <c:v>41614</c:v>
                </c:pt>
                <c:pt idx="153">
                  <c:v>41621</c:v>
                </c:pt>
                <c:pt idx="154">
                  <c:v>41628</c:v>
                </c:pt>
                <c:pt idx="155">
                  <c:v>41635</c:v>
                </c:pt>
                <c:pt idx="156">
                  <c:v>41642</c:v>
                </c:pt>
                <c:pt idx="157">
                  <c:v>41649</c:v>
                </c:pt>
                <c:pt idx="158">
                  <c:v>41656</c:v>
                </c:pt>
                <c:pt idx="159">
                  <c:v>41663</c:v>
                </c:pt>
                <c:pt idx="160">
                  <c:v>41670</c:v>
                </c:pt>
                <c:pt idx="161">
                  <c:v>41677</c:v>
                </c:pt>
                <c:pt idx="162">
                  <c:v>41684</c:v>
                </c:pt>
                <c:pt idx="163">
                  <c:v>41691</c:v>
                </c:pt>
                <c:pt idx="164">
                  <c:v>41698</c:v>
                </c:pt>
                <c:pt idx="165">
                  <c:v>41705</c:v>
                </c:pt>
                <c:pt idx="166">
                  <c:v>41712</c:v>
                </c:pt>
                <c:pt idx="167">
                  <c:v>41719</c:v>
                </c:pt>
                <c:pt idx="168">
                  <c:v>41726</c:v>
                </c:pt>
                <c:pt idx="169">
                  <c:v>41733</c:v>
                </c:pt>
                <c:pt idx="170">
                  <c:v>41740</c:v>
                </c:pt>
                <c:pt idx="171">
                  <c:v>41747</c:v>
                </c:pt>
                <c:pt idx="172">
                  <c:v>41754</c:v>
                </c:pt>
                <c:pt idx="173">
                  <c:v>41761</c:v>
                </c:pt>
                <c:pt idx="174">
                  <c:v>41768</c:v>
                </c:pt>
                <c:pt idx="175">
                  <c:v>41775</c:v>
                </c:pt>
                <c:pt idx="176">
                  <c:v>41782</c:v>
                </c:pt>
                <c:pt idx="177">
                  <c:v>41789</c:v>
                </c:pt>
                <c:pt idx="178">
                  <c:v>41796</c:v>
                </c:pt>
                <c:pt idx="179">
                  <c:v>41803</c:v>
                </c:pt>
                <c:pt idx="180">
                  <c:v>41810</c:v>
                </c:pt>
                <c:pt idx="181">
                  <c:v>41817</c:v>
                </c:pt>
                <c:pt idx="182">
                  <c:v>41824</c:v>
                </c:pt>
                <c:pt idx="183">
                  <c:v>41831</c:v>
                </c:pt>
                <c:pt idx="184">
                  <c:v>41838</c:v>
                </c:pt>
                <c:pt idx="185">
                  <c:v>41845</c:v>
                </c:pt>
                <c:pt idx="186">
                  <c:v>41852</c:v>
                </c:pt>
                <c:pt idx="187">
                  <c:v>41859</c:v>
                </c:pt>
                <c:pt idx="188">
                  <c:v>41866</c:v>
                </c:pt>
                <c:pt idx="189">
                  <c:v>41873</c:v>
                </c:pt>
                <c:pt idx="190">
                  <c:v>41880</c:v>
                </c:pt>
                <c:pt idx="191">
                  <c:v>41887</c:v>
                </c:pt>
                <c:pt idx="192">
                  <c:v>41894</c:v>
                </c:pt>
                <c:pt idx="193">
                  <c:v>41901</c:v>
                </c:pt>
                <c:pt idx="194">
                  <c:v>41908</c:v>
                </c:pt>
                <c:pt idx="195">
                  <c:v>41915</c:v>
                </c:pt>
                <c:pt idx="196">
                  <c:v>41922</c:v>
                </c:pt>
                <c:pt idx="197">
                  <c:v>41929</c:v>
                </c:pt>
                <c:pt idx="198">
                  <c:v>41936</c:v>
                </c:pt>
                <c:pt idx="199">
                  <c:v>41943</c:v>
                </c:pt>
                <c:pt idx="200">
                  <c:v>41950</c:v>
                </c:pt>
                <c:pt idx="201">
                  <c:v>41957</c:v>
                </c:pt>
                <c:pt idx="202">
                  <c:v>41964</c:v>
                </c:pt>
                <c:pt idx="203">
                  <c:v>41971</c:v>
                </c:pt>
                <c:pt idx="204">
                  <c:v>41978</c:v>
                </c:pt>
                <c:pt idx="205">
                  <c:v>41985</c:v>
                </c:pt>
                <c:pt idx="206">
                  <c:v>41992</c:v>
                </c:pt>
                <c:pt idx="207">
                  <c:v>41999</c:v>
                </c:pt>
                <c:pt idx="208">
                  <c:v>42006</c:v>
                </c:pt>
                <c:pt idx="209">
                  <c:v>42013</c:v>
                </c:pt>
                <c:pt idx="210">
                  <c:v>42020</c:v>
                </c:pt>
                <c:pt idx="211">
                  <c:v>42027</c:v>
                </c:pt>
                <c:pt idx="212">
                  <c:v>42034</c:v>
                </c:pt>
                <c:pt idx="213">
                  <c:v>42041</c:v>
                </c:pt>
                <c:pt idx="214">
                  <c:v>42048</c:v>
                </c:pt>
                <c:pt idx="215">
                  <c:v>42055</c:v>
                </c:pt>
                <c:pt idx="216">
                  <c:v>42062</c:v>
                </c:pt>
                <c:pt idx="217">
                  <c:v>42069</c:v>
                </c:pt>
                <c:pt idx="218">
                  <c:v>42076</c:v>
                </c:pt>
                <c:pt idx="219">
                  <c:v>42083</c:v>
                </c:pt>
                <c:pt idx="220">
                  <c:v>42090</c:v>
                </c:pt>
                <c:pt idx="221">
                  <c:v>42097</c:v>
                </c:pt>
                <c:pt idx="222">
                  <c:v>42104</c:v>
                </c:pt>
                <c:pt idx="223">
                  <c:v>42111</c:v>
                </c:pt>
                <c:pt idx="224">
                  <c:v>42118</c:v>
                </c:pt>
                <c:pt idx="225">
                  <c:v>42125</c:v>
                </c:pt>
                <c:pt idx="226">
                  <c:v>42132</c:v>
                </c:pt>
                <c:pt idx="227">
                  <c:v>42139</c:v>
                </c:pt>
                <c:pt idx="228">
                  <c:v>42146</c:v>
                </c:pt>
                <c:pt idx="229">
                  <c:v>42153</c:v>
                </c:pt>
                <c:pt idx="230">
                  <c:v>42160</c:v>
                </c:pt>
                <c:pt idx="231">
                  <c:v>42167</c:v>
                </c:pt>
                <c:pt idx="232">
                  <c:v>42174</c:v>
                </c:pt>
                <c:pt idx="233">
                  <c:v>42181</c:v>
                </c:pt>
                <c:pt idx="234">
                  <c:v>42188</c:v>
                </c:pt>
                <c:pt idx="235">
                  <c:v>42195</c:v>
                </c:pt>
                <c:pt idx="236">
                  <c:v>42202</c:v>
                </c:pt>
                <c:pt idx="237">
                  <c:v>42209</c:v>
                </c:pt>
                <c:pt idx="238">
                  <c:v>42216</c:v>
                </c:pt>
                <c:pt idx="239">
                  <c:v>42223</c:v>
                </c:pt>
                <c:pt idx="240">
                  <c:v>42230</c:v>
                </c:pt>
                <c:pt idx="241">
                  <c:v>42237</c:v>
                </c:pt>
                <c:pt idx="242">
                  <c:v>42244</c:v>
                </c:pt>
                <c:pt idx="243">
                  <c:v>42251</c:v>
                </c:pt>
                <c:pt idx="244">
                  <c:v>42258</c:v>
                </c:pt>
                <c:pt idx="245">
                  <c:v>42265</c:v>
                </c:pt>
                <c:pt idx="246">
                  <c:v>42272</c:v>
                </c:pt>
                <c:pt idx="247">
                  <c:v>42279</c:v>
                </c:pt>
                <c:pt idx="248">
                  <c:v>42286</c:v>
                </c:pt>
                <c:pt idx="249">
                  <c:v>42293</c:v>
                </c:pt>
                <c:pt idx="250">
                  <c:v>42300</c:v>
                </c:pt>
                <c:pt idx="251">
                  <c:v>42307</c:v>
                </c:pt>
                <c:pt idx="252">
                  <c:v>42314</c:v>
                </c:pt>
                <c:pt idx="253">
                  <c:v>42321</c:v>
                </c:pt>
                <c:pt idx="254">
                  <c:v>42328</c:v>
                </c:pt>
                <c:pt idx="255">
                  <c:v>42335</c:v>
                </c:pt>
                <c:pt idx="256">
                  <c:v>42342</c:v>
                </c:pt>
                <c:pt idx="257">
                  <c:v>42349</c:v>
                </c:pt>
                <c:pt idx="258">
                  <c:v>42356</c:v>
                </c:pt>
                <c:pt idx="259">
                  <c:v>42363</c:v>
                </c:pt>
                <c:pt idx="260">
                  <c:v>42370</c:v>
                </c:pt>
                <c:pt idx="261">
                  <c:v>42377</c:v>
                </c:pt>
                <c:pt idx="262">
                  <c:v>42384</c:v>
                </c:pt>
                <c:pt idx="263">
                  <c:v>42391</c:v>
                </c:pt>
                <c:pt idx="264">
                  <c:v>42398</c:v>
                </c:pt>
                <c:pt idx="265">
                  <c:v>42405</c:v>
                </c:pt>
                <c:pt idx="266">
                  <c:v>42412</c:v>
                </c:pt>
                <c:pt idx="267">
                  <c:v>42419</c:v>
                </c:pt>
                <c:pt idx="268">
                  <c:v>42426</c:v>
                </c:pt>
                <c:pt idx="269">
                  <c:v>42433</c:v>
                </c:pt>
                <c:pt idx="270">
                  <c:v>42440</c:v>
                </c:pt>
                <c:pt idx="271">
                  <c:v>42447</c:v>
                </c:pt>
                <c:pt idx="272">
                  <c:v>42454</c:v>
                </c:pt>
                <c:pt idx="273">
                  <c:v>42461</c:v>
                </c:pt>
                <c:pt idx="274">
                  <c:v>42468</c:v>
                </c:pt>
                <c:pt idx="275">
                  <c:v>42475</c:v>
                </c:pt>
                <c:pt idx="276">
                  <c:v>42482</c:v>
                </c:pt>
                <c:pt idx="277">
                  <c:v>42489</c:v>
                </c:pt>
                <c:pt idx="278">
                  <c:v>42496</c:v>
                </c:pt>
                <c:pt idx="279">
                  <c:v>42503</c:v>
                </c:pt>
                <c:pt idx="280">
                  <c:v>42510</c:v>
                </c:pt>
                <c:pt idx="281">
                  <c:v>42517</c:v>
                </c:pt>
                <c:pt idx="282">
                  <c:v>42524</c:v>
                </c:pt>
                <c:pt idx="283">
                  <c:v>42531</c:v>
                </c:pt>
                <c:pt idx="284">
                  <c:v>42538</c:v>
                </c:pt>
                <c:pt idx="285">
                  <c:v>42545</c:v>
                </c:pt>
                <c:pt idx="286">
                  <c:v>42552</c:v>
                </c:pt>
                <c:pt idx="287">
                  <c:v>42559</c:v>
                </c:pt>
                <c:pt idx="288">
                  <c:v>42566</c:v>
                </c:pt>
                <c:pt idx="289">
                  <c:v>42573</c:v>
                </c:pt>
                <c:pt idx="290">
                  <c:v>42580</c:v>
                </c:pt>
                <c:pt idx="291">
                  <c:v>42587</c:v>
                </c:pt>
                <c:pt idx="292">
                  <c:v>42594</c:v>
                </c:pt>
                <c:pt idx="293">
                  <c:v>42601</c:v>
                </c:pt>
                <c:pt idx="294">
                  <c:v>42608</c:v>
                </c:pt>
                <c:pt idx="295">
                  <c:v>42615</c:v>
                </c:pt>
                <c:pt idx="296">
                  <c:v>42622</c:v>
                </c:pt>
                <c:pt idx="297">
                  <c:v>42629</c:v>
                </c:pt>
                <c:pt idx="298">
                  <c:v>42636</c:v>
                </c:pt>
                <c:pt idx="299">
                  <c:v>42643</c:v>
                </c:pt>
                <c:pt idx="300">
                  <c:v>42650</c:v>
                </c:pt>
                <c:pt idx="301">
                  <c:v>42657</c:v>
                </c:pt>
                <c:pt idx="302">
                  <c:v>42664</c:v>
                </c:pt>
                <c:pt idx="303">
                  <c:v>42671</c:v>
                </c:pt>
                <c:pt idx="304">
                  <c:v>42678</c:v>
                </c:pt>
                <c:pt idx="305">
                  <c:v>42685</c:v>
                </c:pt>
                <c:pt idx="306">
                  <c:v>42692</c:v>
                </c:pt>
                <c:pt idx="307">
                  <c:v>42699</c:v>
                </c:pt>
                <c:pt idx="308">
                  <c:v>42706</c:v>
                </c:pt>
                <c:pt idx="309">
                  <c:v>42713</c:v>
                </c:pt>
                <c:pt idx="310">
                  <c:v>42720</c:v>
                </c:pt>
                <c:pt idx="311">
                  <c:v>42727</c:v>
                </c:pt>
                <c:pt idx="312">
                  <c:v>42734</c:v>
                </c:pt>
                <c:pt idx="313">
                  <c:v>42741</c:v>
                </c:pt>
                <c:pt idx="314">
                  <c:v>42748</c:v>
                </c:pt>
                <c:pt idx="315">
                  <c:v>42755</c:v>
                </c:pt>
                <c:pt idx="316">
                  <c:v>42762</c:v>
                </c:pt>
                <c:pt idx="317">
                  <c:v>42769</c:v>
                </c:pt>
                <c:pt idx="318">
                  <c:v>42776</c:v>
                </c:pt>
                <c:pt idx="319">
                  <c:v>42783</c:v>
                </c:pt>
                <c:pt idx="320">
                  <c:v>42790</c:v>
                </c:pt>
                <c:pt idx="321">
                  <c:v>42797</c:v>
                </c:pt>
                <c:pt idx="322">
                  <c:v>42804</c:v>
                </c:pt>
                <c:pt idx="323">
                  <c:v>42811</c:v>
                </c:pt>
                <c:pt idx="324">
                  <c:v>42818</c:v>
                </c:pt>
                <c:pt idx="325">
                  <c:v>42825</c:v>
                </c:pt>
                <c:pt idx="326">
                  <c:v>42832</c:v>
                </c:pt>
                <c:pt idx="327">
                  <c:v>42839</c:v>
                </c:pt>
                <c:pt idx="328">
                  <c:v>42846</c:v>
                </c:pt>
                <c:pt idx="329">
                  <c:v>42853</c:v>
                </c:pt>
                <c:pt idx="330">
                  <c:v>42860</c:v>
                </c:pt>
                <c:pt idx="331">
                  <c:v>42867</c:v>
                </c:pt>
                <c:pt idx="332">
                  <c:v>42874</c:v>
                </c:pt>
                <c:pt idx="333">
                  <c:v>42881</c:v>
                </c:pt>
                <c:pt idx="334">
                  <c:v>42888</c:v>
                </c:pt>
                <c:pt idx="335">
                  <c:v>42895</c:v>
                </c:pt>
                <c:pt idx="336">
                  <c:v>42902</c:v>
                </c:pt>
                <c:pt idx="337">
                  <c:v>42909</c:v>
                </c:pt>
                <c:pt idx="338">
                  <c:v>42916</c:v>
                </c:pt>
                <c:pt idx="339">
                  <c:v>42923</c:v>
                </c:pt>
                <c:pt idx="340">
                  <c:v>42930</c:v>
                </c:pt>
                <c:pt idx="341">
                  <c:v>42937</c:v>
                </c:pt>
                <c:pt idx="342">
                  <c:v>42944</c:v>
                </c:pt>
                <c:pt idx="343">
                  <c:v>42951</c:v>
                </c:pt>
                <c:pt idx="344">
                  <c:v>42958</c:v>
                </c:pt>
                <c:pt idx="345">
                  <c:v>42965</c:v>
                </c:pt>
                <c:pt idx="346">
                  <c:v>42972</c:v>
                </c:pt>
                <c:pt idx="347">
                  <c:v>42979</c:v>
                </c:pt>
                <c:pt idx="348">
                  <c:v>42986</c:v>
                </c:pt>
                <c:pt idx="349">
                  <c:v>42993</c:v>
                </c:pt>
                <c:pt idx="350">
                  <c:v>43000</c:v>
                </c:pt>
                <c:pt idx="351">
                  <c:v>43007</c:v>
                </c:pt>
                <c:pt idx="352">
                  <c:v>43014</c:v>
                </c:pt>
                <c:pt idx="353">
                  <c:v>43021</c:v>
                </c:pt>
                <c:pt idx="354">
                  <c:v>43028</c:v>
                </c:pt>
                <c:pt idx="355">
                  <c:v>43035</c:v>
                </c:pt>
                <c:pt idx="356">
                  <c:v>43042</c:v>
                </c:pt>
                <c:pt idx="357">
                  <c:v>43049</c:v>
                </c:pt>
                <c:pt idx="358">
                  <c:v>43056</c:v>
                </c:pt>
                <c:pt idx="359">
                  <c:v>43063</c:v>
                </c:pt>
                <c:pt idx="360">
                  <c:v>43070</c:v>
                </c:pt>
                <c:pt idx="361">
                  <c:v>43077</c:v>
                </c:pt>
                <c:pt idx="362">
                  <c:v>43084</c:v>
                </c:pt>
                <c:pt idx="363">
                  <c:v>43091</c:v>
                </c:pt>
                <c:pt idx="364">
                  <c:v>43098</c:v>
                </c:pt>
                <c:pt idx="365">
                  <c:v>43105</c:v>
                </c:pt>
                <c:pt idx="366">
                  <c:v>43112</c:v>
                </c:pt>
                <c:pt idx="367">
                  <c:v>43119</c:v>
                </c:pt>
                <c:pt idx="368">
                  <c:v>43126</c:v>
                </c:pt>
                <c:pt idx="369">
                  <c:v>43133</c:v>
                </c:pt>
                <c:pt idx="370">
                  <c:v>43140</c:v>
                </c:pt>
                <c:pt idx="371">
                  <c:v>43147</c:v>
                </c:pt>
                <c:pt idx="372">
                  <c:v>43154</c:v>
                </c:pt>
                <c:pt idx="373">
                  <c:v>43161</c:v>
                </c:pt>
                <c:pt idx="374">
                  <c:v>43168</c:v>
                </c:pt>
                <c:pt idx="375">
                  <c:v>43175</c:v>
                </c:pt>
                <c:pt idx="376">
                  <c:v>43182</c:v>
                </c:pt>
                <c:pt idx="377">
                  <c:v>43189</c:v>
                </c:pt>
                <c:pt idx="378">
                  <c:v>43196</c:v>
                </c:pt>
                <c:pt idx="379">
                  <c:v>43203</c:v>
                </c:pt>
                <c:pt idx="380">
                  <c:v>43210</c:v>
                </c:pt>
                <c:pt idx="381">
                  <c:v>43217</c:v>
                </c:pt>
                <c:pt idx="382">
                  <c:v>43224</c:v>
                </c:pt>
                <c:pt idx="383">
                  <c:v>43231</c:v>
                </c:pt>
                <c:pt idx="384">
                  <c:v>43238</c:v>
                </c:pt>
                <c:pt idx="385">
                  <c:v>43245</c:v>
                </c:pt>
                <c:pt idx="386">
                  <c:v>43252</c:v>
                </c:pt>
                <c:pt idx="387">
                  <c:v>43259</c:v>
                </c:pt>
                <c:pt idx="388">
                  <c:v>43266</c:v>
                </c:pt>
                <c:pt idx="389">
                  <c:v>43273</c:v>
                </c:pt>
                <c:pt idx="390">
                  <c:v>43280</c:v>
                </c:pt>
                <c:pt idx="391">
                  <c:v>43287</c:v>
                </c:pt>
                <c:pt idx="392">
                  <c:v>43294</c:v>
                </c:pt>
                <c:pt idx="393">
                  <c:v>43301</c:v>
                </c:pt>
                <c:pt idx="394">
                  <c:v>43308</c:v>
                </c:pt>
                <c:pt idx="395">
                  <c:v>43315</c:v>
                </c:pt>
                <c:pt idx="396">
                  <c:v>43322</c:v>
                </c:pt>
                <c:pt idx="397">
                  <c:v>43329</c:v>
                </c:pt>
                <c:pt idx="398">
                  <c:v>43336</c:v>
                </c:pt>
                <c:pt idx="399">
                  <c:v>43343</c:v>
                </c:pt>
                <c:pt idx="400">
                  <c:v>43350</c:v>
                </c:pt>
                <c:pt idx="401">
                  <c:v>43357</c:v>
                </c:pt>
                <c:pt idx="402">
                  <c:v>43364</c:v>
                </c:pt>
                <c:pt idx="403">
                  <c:v>43371</c:v>
                </c:pt>
                <c:pt idx="404">
                  <c:v>43378</c:v>
                </c:pt>
                <c:pt idx="405">
                  <c:v>43385</c:v>
                </c:pt>
                <c:pt idx="406">
                  <c:v>43392</c:v>
                </c:pt>
                <c:pt idx="407">
                  <c:v>43399</c:v>
                </c:pt>
                <c:pt idx="408">
                  <c:v>43406</c:v>
                </c:pt>
                <c:pt idx="409">
                  <c:v>43413</c:v>
                </c:pt>
                <c:pt idx="410">
                  <c:v>43420</c:v>
                </c:pt>
                <c:pt idx="411">
                  <c:v>43427</c:v>
                </c:pt>
                <c:pt idx="412">
                  <c:v>43434</c:v>
                </c:pt>
                <c:pt idx="413">
                  <c:v>43441</c:v>
                </c:pt>
                <c:pt idx="414">
                  <c:v>43448</c:v>
                </c:pt>
                <c:pt idx="415">
                  <c:v>43455</c:v>
                </c:pt>
                <c:pt idx="416">
                  <c:v>43462</c:v>
                </c:pt>
                <c:pt idx="417">
                  <c:v>43469</c:v>
                </c:pt>
                <c:pt idx="418">
                  <c:v>43476</c:v>
                </c:pt>
                <c:pt idx="419">
                  <c:v>43483</c:v>
                </c:pt>
              </c:numCache>
            </c:numRef>
          </c:cat>
          <c:val>
            <c:numRef>
              <c:f>Sheet2!$J$2:$J$3680</c:f>
              <c:numCache>
                <c:formatCode>General</c:formatCode>
                <c:ptCount val="3679"/>
                <c:pt idx="0">
                  <c:v>2.755655</c:v>
                </c:pt>
                <c:pt idx="1">
                  <c:v>2.7936040000000002</c:v>
                </c:pt>
                <c:pt idx="2">
                  <c:v>2.8403779999999998</c:v>
                </c:pt>
                <c:pt idx="3">
                  <c:v>2.8136900000000002</c:v>
                </c:pt>
                <c:pt idx="4">
                  <c:v>2.9445049999999999</c:v>
                </c:pt>
                <c:pt idx="5">
                  <c:v>2.9763090000000001</c:v>
                </c:pt>
                <c:pt idx="6">
                  <c:v>2.9357530000000001</c:v>
                </c:pt>
                <c:pt idx="7">
                  <c:v>2.8643529999999999</c:v>
                </c:pt>
                <c:pt idx="8">
                  <c:v>2.9436749999999998</c:v>
                </c:pt>
                <c:pt idx="9">
                  <c:v>2.8755259999999998</c:v>
                </c:pt>
                <c:pt idx="10">
                  <c:v>2.827591</c:v>
                </c:pt>
                <c:pt idx="11">
                  <c:v>2.9054690000000001</c:v>
                </c:pt>
                <c:pt idx="12">
                  <c:v>2.9880070000000001</c:v>
                </c:pt>
                <c:pt idx="13">
                  <c:v>3.040349</c:v>
                </c:pt>
                <c:pt idx="14">
                  <c:v>2.9482309999999998</c:v>
                </c:pt>
                <c:pt idx="15">
                  <c:v>2.9192909999999999</c:v>
                </c:pt>
                <c:pt idx="16">
                  <c:v>2.8527360000000002</c:v>
                </c:pt>
                <c:pt idx="17">
                  <c:v>2.811598</c:v>
                </c:pt>
                <c:pt idx="18">
                  <c:v>2.7797499999999999</c:v>
                </c:pt>
                <c:pt idx="19">
                  <c:v>2.7742930000000001</c:v>
                </c:pt>
                <c:pt idx="20">
                  <c:v>2.720885</c:v>
                </c:pt>
                <c:pt idx="21">
                  <c:v>2.7214670000000001</c:v>
                </c:pt>
                <c:pt idx="22">
                  <c:v>2.7002959999999998</c:v>
                </c:pt>
                <c:pt idx="23">
                  <c:v>2.7111890000000001</c:v>
                </c:pt>
                <c:pt idx="24">
                  <c:v>2.6648870000000002</c:v>
                </c:pt>
                <c:pt idx="25">
                  <c:v>2.817145</c:v>
                </c:pt>
                <c:pt idx="26">
                  <c:v>2.7481590000000002</c:v>
                </c:pt>
                <c:pt idx="27">
                  <c:v>2.710226</c:v>
                </c:pt>
                <c:pt idx="28">
                  <c:v>2.7082660000000001</c:v>
                </c:pt>
                <c:pt idx="29">
                  <c:v>2.628323</c:v>
                </c:pt>
                <c:pt idx="30">
                  <c:v>2.5445440000000001</c:v>
                </c:pt>
                <c:pt idx="31">
                  <c:v>2.4020860000000002</c:v>
                </c:pt>
                <c:pt idx="32">
                  <c:v>2.3496549999999998</c:v>
                </c:pt>
                <c:pt idx="33">
                  <c:v>2.4224079999999999</c:v>
                </c:pt>
                <c:pt idx="34">
                  <c:v>2.386126</c:v>
                </c:pt>
                <c:pt idx="35">
                  <c:v>2.3339029999999998</c:v>
                </c:pt>
                <c:pt idx="36">
                  <c:v>2.4085299999999998</c:v>
                </c:pt>
                <c:pt idx="37">
                  <c:v>2.3469229999999999</c:v>
                </c:pt>
                <c:pt idx="38">
                  <c:v>2.4091320000000001</c:v>
                </c:pt>
                <c:pt idx="39">
                  <c:v>2.4933000000000001</c:v>
                </c:pt>
                <c:pt idx="40">
                  <c:v>2.5547770000000001</c:v>
                </c:pt>
                <c:pt idx="41">
                  <c:v>2.535463</c:v>
                </c:pt>
                <c:pt idx="42">
                  <c:v>2.5199400000000001</c:v>
                </c:pt>
                <c:pt idx="43">
                  <c:v>2.4256440000000001</c:v>
                </c:pt>
                <c:pt idx="44">
                  <c:v>2.4657990000000001</c:v>
                </c:pt>
                <c:pt idx="45">
                  <c:v>2.52054</c:v>
                </c:pt>
                <c:pt idx="46">
                  <c:v>2.601289</c:v>
                </c:pt>
                <c:pt idx="47">
                  <c:v>2.5212300000000001</c:v>
                </c:pt>
                <c:pt idx="48">
                  <c:v>2.4778359999999999</c:v>
                </c:pt>
                <c:pt idx="49">
                  <c:v>2.3631479999999998</c:v>
                </c:pt>
                <c:pt idx="50">
                  <c:v>2.4062570000000001</c:v>
                </c:pt>
                <c:pt idx="51">
                  <c:v>2.3254139999999999</c:v>
                </c:pt>
                <c:pt idx="52">
                  <c:v>2.349675</c:v>
                </c:pt>
                <c:pt idx="53">
                  <c:v>2.251671</c:v>
                </c:pt>
                <c:pt idx="54">
                  <c:v>2.299102</c:v>
                </c:pt>
                <c:pt idx="55">
                  <c:v>2.1959179999999998</c:v>
                </c:pt>
                <c:pt idx="56">
                  <c:v>2.1734019999999998</c:v>
                </c:pt>
                <c:pt idx="57">
                  <c:v>2.1776680000000002</c:v>
                </c:pt>
                <c:pt idx="58">
                  <c:v>2.192984</c:v>
                </c:pt>
                <c:pt idx="59">
                  <c:v>2.1723150000000002</c:v>
                </c:pt>
                <c:pt idx="60">
                  <c:v>2.1248140000000002</c:v>
                </c:pt>
                <c:pt idx="61">
                  <c:v>2.140943</c:v>
                </c:pt>
                <c:pt idx="62">
                  <c:v>2.2576830000000001</c:v>
                </c:pt>
                <c:pt idx="63">
                  <c:v>2.2205599999999999</c:v>
                </c:pt>
                <c:pt idx="64">
                  <c:v>2.1898330000000001</c:v>
                </c:pt>
                <c:pt idx="65">
                  <c:v>2.175684</c:v>
                </c:pt>
                <c:pt idx="66">
                  <c:v>2.1515960000000001</c:v>
                </c:pt>
                <c:pt idx="67">
                  <c:v>2.1669480000000001</c:v>
                </c:pt>
                <c:pt idx="68">
                  <c:v>2.1334</c:v>
                </c:pt>
                <c:pt idx="69">
                  <c:v>2.0744009999999999</c:v>
                </c:pt>
                <c:pt idx="70">
                  <c:v>2.0667789999999999</c:v>
                </c:pt>
                <c:pt idx="71">
                  <c:v>2.0608309999999999</c:v>
                </c:pt>
                <c:pt idx="72">
                  <c:v>2.0584959999999999</c:v>
                </c:pt>
                <c:pt idx="73">
                  <c:v>1.9786090000000001</c:v>
                </c:pt>
                <c:pt idx="74">
                  <c:v>2.0444469999999999</c:v>
                </c:pt>
                <c:pt idx="75">
                  <c:v>2.054049</c:v>
                </c:pt>
                <c:pt idx="76">
                  <c:v>2.0581330000000002</c:v>
                </c:pt>
                <c:pt idx="77">
                  <c:v>2.0396200000000002</c:v>
                </c:pt>
                <c:pt idx="78">
                  <c:v>1.9527830000000002</c:v>
                </c:pt>
                <c:pt idx="79">
                  <c:v>1.886215</c:v>
                </c:pt>
                <c:pt idx="80">
                  <c:v>1.8289390000000001</c:v>
                </c:pt>
                <c:pt idx="81">
                  <c:v>1.8810929999999999</c:v>
                </c:pt>
                <c:pt idx="82">
                  <c:v>1.846868</c:v>
                </c:pt>
                <c:pt idx="83">
                  <c:v>1.8406130000000001</c:v>
                </c:pt>
                <c:pt idx="84">
                  <c:v>1.912129</c:v>
                </c:pt>
                <c:pt idx="85">
                  <c:v>1.8427419999999999</c:v>
                </c:pt>
                <c:pt idx="86">
                  <c:v>1.792621</c:v>
                </c:pt>
                <c:pt idx="87">
                  <c:v>1.800403</c:v>
                </c:pt>
                <c:pt idx="88">
                  <c:v>1.8325749999999998</c:v>
                </c:pt>
                <c:pt idx="89">
                  <c:v>1.761285</c:v>
                </c:pt>
                <c:pt idx="90">
                  <c:v>1.7114669999999998</c:v>
                </c:pt>
                <c:pt idx="91">
                  <c:v>1.7443689999999998</c:v>
                </c:pt>
                <c:pt idx="92">
                  <c:v>1.709489</c:v>
                </c:pt>
                <c:pt idx="93">
                  <c:v>1.7474560000000001</c:v>
                </c:pt>
                <c:pt idx="94">
                  <c:v>1.7482880000000001</c:v>
                </c:pt>
                <c:pt idx="95">
                  <c:v>1.738642</c:v>
                </c:pt>
                <c:pt idx="96">
                  <c:v>1.688013</c:v>
                </c:pt>
                <c:pt idx="97">
                  <c:v>1.6915849999999999</c:v>
                </c:pt>
                <c:pt idx="98">
                  <c:v>1.7363650000000002</c:v>
                </c:pt>
                <c:pt idx="99">
                  <c:v>1.6829610000000002</c:v>
                </c:pt>
                <c:pt idx="100">
                  <c:v>1.6790620000000001</c:v>
                </c:pt>
                <c:pt idx="101">
                  <c:v>1.7067679999999998</c:v>
                </c:pt>
                <c:pt idx="102">
                  <c:v>1.708075</c:v>
                </c:pt>
                <c:pt idx="103">
                  <c:v>1.700367</c:v>
                </c:pt>
                <c:pt idx="104">
                  <c:v>1.784408</c:v>
                </c:pt>
                <c:pt idx="105">
                  <c:v>1.758297</c:v>
                </c:pt>
                <c:pt idx="106">
                  <c:v>1.7589220000000001</c:v>
                </c:pt>
                <c:pt idx="107">
                  <c:v>1.80843</c:v>
                </c:pt>
                <c:pt idx="108">
                  <c:v>1.8557939999999999</c:v>
                </c:pt>
                <c:pt idx="109">
                  <c:v>1.8357030000000001</c:v>
                </c:pt>
                <c:pt idx="110">
                  <c:v>1.84039</c:v>
                </c:pt>
                <c:pt idx="111">
                  <c:v>1.8061989999999999</c:v>
                </c:pt>
                <c:pt idx="112">
                  <c:v>1.7587359999999999</c:v>
                </c:pt>
                <c:pt idx="113">
                  <c:v>1.823299</c:v>
                </c:pt>
                <c:pt idx="114">
                  <c:v>1.7878540000000001</c:v>
                </c:pt>
                <c:pt idx="115">
                  <c:v>1.7551369999999999</c:v>
                </c:pt>
                <c:pt idx="116">
                  <c:v>1.742559</c:v>
                </c:pt>
                <c:pt idx="117">
                  <c:v>1.665781</c:v>
                </c:pt>
                <c:pt idx="118">
                  <c:v>1.6971620000000001</c:v>
                </c:pt>
                <c:pt idx="119">
                  <c:v>1.668447</c:v>
                </c:pt>
                <c:pt idx="120">
                  <c:v>1.630609</c:v>
                </c:pt>
                <c:pt idx="121">
                  <c:v>1.6390259999999999</c:v>
                </c:pt>
                <c:pt idx="122">
                  <c:v>1.7123089999999999</c:v>
                </c:pt>
                <c:pt idx="123">
                  <c:v>1.7304460000000002</c:v>
                </c:pt>
                <c:pt idx="124">
                  <c:v>1.7803260000000001</c:v>
                </c:pt>
                <c:pt idx="125">
                  <c:v>1.8568720000000001</c:v>
                </c:pt>
                <c:pt idx="126">
                  <c:v>1.913975</c:v>
                </c:pt>
                <c:pt idx="127">
                  <c:v>1.9006530000000001</c:v>
                </c:pt>
                <c:pt idx="128">
                  <c:v>2.1242269999999999</c:v>
                </c:pt>
                <c:pt idx="129">
                  <c:v>2.096463</c:v>
                </c:pt>
                <c:pt idx="130">
                  <c:v>2.167068</c:v>
                </c:pt>
                <c:pt idx="131">
                  <c:v>2.0817730000000001</c:v>
                </c:pt>
                <c:pt idx="132">
                  <c:v>2.016521</c:v>
                </c:pt>
                <c:pt idx="133">
                  <c:v>2.0438610000000001</c:v>
                </c:pt>
                <c:pt idx="134">
                  <c:v>2.0469659999999998</c:v>
                </c:pt>
                <c:pt idx="135">
                  <c:v>2.0289280000000001</c:v>
                </c:pt>
                <c:pt idx="136">
                  <c:v>2.141378</c:v>
                </c:pt>
                <c:pt idx="137">
                  <c:v>2.1788690000000002</c:v>
                </c:pt>
                <c:pt idx="138">
                  <c:v>2.1338599999999999</c:v>
                </c:pt>
                <c:pt idx="139">
                  <c:v>2.2530709999999998</c:v>
                </c:pt>
                <c:pt idx="140">
                  <c:v>2.2211080000000001</c:v>
                </c:pt>
                <c:pt idx="141">
                  <c:v>2.114185</c:v>
                </c:pt>
                <c:pt idx="142">
                  <c:v>2.0514640000000002</c:v>
                </c:pt>
                <c:pt idx="143">
                  <c:v>2.0597460000000001</c:v>
                </c:pt>
                <c:pt idx="144">
                  <c:v>2.0652439999999999</c:v>
                </c:pt>
                <c:pt idx="145">
                  <c:v>2.0097260000000001</c:v>
                </c:pt>
                <c:pt idx="146">
                  <c:v>1.9649399999999999</c:v>
                </c:pt>
                <c:pt idx="147">
                  <c:v>1.976737</c:v>
                </c:pt>
                <c:pt idx="148">
                  <c:v>2.0125869999999999</c:v>
                </c:pt>
                <c:pt idx="149">
                  <c:v>1.983922</c:v>
                </c:pt>
                <c:pt idx="150">
                  <c:v>1.9904549999999999</c:v>
                </c:pt>
                <c:pt idx="151">
                  <c:v>1.979881</c:v>
                </c:pt>
                <c:pt idx="152">
                  <c:v>2.0706030000000002</c:v>
                </c:pt>
                <c:pt idx="153">
                  <c:v>2.059396</c:v>
                </c:pt>
                <c:pt idx="154">
                  <c:v>2.0748250000000001</c:v>
                </c:pt>
                <c:pt idx="155">
                  <c:v>2.1291329999999999</c:v>
                </c:pt>
                <c:pt idx="156">
                  <c:v>2.1204990000000001</c:v>
                </c:pt>
                <c:pt idx="157">
                  <c:v>2.053744</c:v>
                </c:pt>
                <c:pt idx="158">
                  <c:v>2.0255200000000002</c:v>
                </c:pt>
                <c:pt idx="159">
                  <c:v>1.9861550000000001</c:v>
                </c:pt>
                <c:pt idx="160">
                  <c:v>1.943638</c:v>
                </c:pt>
                <c:pt idx="161">
                  <c:v>1.9417949999999999</c:v>
                </c:pt>
                <c:pt idx="162">
                  <c:v>1.95747</c:v>
                </c:pt>
                <c:pt idx="163">
                  <c:v>1.9451830000000001</c:v>
                </c:pt>
                <c:pt idx="164">
                  <c:v>1.9060779999999999</c:v>
                </c:pt>
                <c:pt idx="165">
                  <c:v>1.992877</c:v>
                </c:pt>
                <c:pt idx="166">
                  <c:v>1.939835</c:v>
                </c:pt>
                <c:pt idx="167">
                  <c:v>1.9940739999999999</c:v>
                </c:pt>
                <c:pt idx="168">
                  <c:v>1.9685220000000001</c:v>
                </c:pt>
                <c:pt idx="169">
                  <c:v>1.9651290000000001</c:v>
                </c:pt>
                <c:pt idx="170">
                  <c:v>1.908372</c:v>
                </c:pt>
                <c:pt idx="171">
                  <c:v>1.9431910000000001</c:v>
                </c:pt>
                <c:pt idx="172">
                  <c:v>1.9216250000000001</c:v>
                </c:pt>
                <c:pt idx="173">
                  <c:v>1.8973870000000002</c:v>
                </c:pt>
                <c:pt idx="174">
                  <c:v>1.8791880000000001</c:v>
                </c:pt>
                <c:pt idx="175">
                  <c:v>1.833806</c:v>
                </c:pt>
                <c:pt idx="176">
                  <c:v>1.83799</c:v>
                </c:pt>
                <c:pt idx="177">
                  <c:v>1.795067</c:v>
                </c:pt>
                <c:pt idx="178">
                  <c:v>1.8266879999999999</c:v>
                </c:pt>
                <c:pt idx="179">
                  <c:v>1.843215</c:v>
                </c:pt>
                <c:pt idx="180">
                  <c:v>1.8404340000000001</c:v>
                </c:pt>
                <c:pt idx="181">
                  <c:v>1.787167</c:v>
                </c:pt>
                <c:pt idx="182">
                  <c:v>1.8407249999999999</c:v>
                </c:pt>
                <c:pt idx="183">
                  <c:v>1.795107</c:v>
                </c:pt>
                <c:pt idx="184">
                  <c:v>1.785558</c:v>
                </c:pt>
                <c:pt idx="185">
                  <c:v>1.782769</c:v>
                </c:pt>
                <c:pt idx="186">
                  <c:v>1.7968630000000001</c:v>
                </c:pt>
                <c:pt idx="187">
                  <c:v>1.7672409999999998</c:v>
                </c:pt>
                <c:pt idx="188">
                  <c:v>1.7122850000000001</c:v>
                </c:pt>
                <c:pt idx="189">
                  <c:v>1.7430140000000001</c:v>
                </c:pt>
                <c:pt idx="190">
                  <c:v>1.689908</c:v>
                </c:pt>
                <c:pt idx="191">
                  <c:v>1.7299609999999999</c:v>
                </c:pt>
                <c:pt idx="192">
                  <c:v>1.813809</c:v>
                </c:pt>
                <c:pt idx="193">
                  <c:v>1.802446</c:v>
                </c:pt>
                <c:pt idx="194">
                  <c:v>1.7764850000000001</c:v>
                </c:pt>
                <c:pt idx="195">
                  <c:v>1.7602549999999999</c:v>
                </c:pt>
                <c:pt idx="196">
                  <c:v>1.69177</c:v>
                </c:pt>
                <c:pt idx="197">
                  <c:v>1.659581</c:v>
                </c:pt>
                <c:pt idx="198">
                  <c:v>1.6831429999999998</c:v>
                </c:pt>
                <c:pt idx="199">
                  <c:v>1.701063</c:v>
                </c:pt>
                <c:pt idx="200">
                  <c:v>1.7084239999999999</c:v>
                </c:pt>
                <c:pt idx="201">
                  <c:v>1.6998769999999999</c:v>
                </c:pt>
                <c:pt idx="202">
                  <c:v>1.684992</c:v>
                </c:pt>
                <c:pt idx="203">
                  <c:v>1.6188210000000001</c:v>
                </c:pt>
                <c:pt idx="204">
                  <c:v>1.702259</c:v>
                </c:pt>
                <c:pt idx="205">
                  <c:v>1.632754</c:v>
                </c:pt>
                <c:pt idx="206">
                  <c:v>1.6535760000000002</c:v>
                </c:pt>
                <c:pt idx="207">
                  <c:v>1.674253</c:v>
                </c:pt>
                <c:pt idx="208">
                  <c:v>1.609483</c:v>
                </c:pt>
                <c:pt idx="209">
                  <c:v>1.5541909999999999</c:v>
                </c:pt>
                <c:pt idx="210">
                  <c:v>1.479552</c:v>
                </c:pt>
                <c:pt idx="211">
                  <c:v>1.448429</c:v>
                </c:pt>
                <c:pt idx="212">
                  <c:v>1.3948119999999999</c:v>
                </c:pt>
                <c:pt idx="213">
                  <c:v>1.5057209999999999</c:v>
                </c:pt>
                <c:pt idx="214">
                  <c:v>1.525034</c:v>
                </c:pt>
                <c:pt idx="215">
                  <c:v>1.5513170000000001</c:v>
                </c:pt>
                <c:pt idx="216">
                  <c:v>1.477695</c:v>
                </c:pt>
                <c:pt idx="217">
                  <c:v>1.5952950000000001</c:v>
                </c:pt>
                <c:pt idx="218">
                  <c:v>1.5339849999999999</c:v>
                </c:pt>
                <c:pt idx="219">
                  <c:v>1.446796</c:v>
                </c:pt>
                <c:pt idx="220">
                  <c:v>1.460261</c:v>
                </c:pt>
                <c:pt idx="221">
                  <c:v>1.4147179999999999</c:v>
                </c:pt>
                <c:pt idx="222">
                  <c:v>1.4465509999999999</c:v>
                </c:pt>
                <c:pt idx="223">
                  <c:v>1.4060790000000001</c:v>
                </c:pt>
                <c:pt idx="224">
                  <c:v>1.4281600000000001</c:v>
                </c:pt>
                <c:pt idx="225">
                  <c:v>1.5455049999999999</c:v>
                </c:pt>
                <c:pt idx="226">
                  <c:v>1.58484</c:v>
                </c:pt>
                <c:pt idx="227">
                  <c:v>1.5904340000000001</c:v>
                </c:pt>
                <c:pt idx="228">
                  <c:v>1.6416059999999999</c:v>
                </c:pt>
                <c:pt idx="229">
                  <c:v>1.582673</c:v>
                </c:pt>
                <c:pt idx="230">
                  <c:v>1.776116</c:v>
                </c:pt>
                <c:pt idx="231">
                  <c:v>1.7830900000000001</c:v>
                </c:pt>
                <c:pt idx="232">
                  <c:v>1.7335069999999999</c:v>
                </c:pt>
                <c:pt idx="233">
                  <c:v>1.821547</c:v>
                </c:pt>
                <c:pt idx="234">
                  <c:v>1.7905280000000001</c:v>
                </c:pt>
                <c:pt idx="235">
                  <c:v>1.8008229999999998</c:v>
                </c:pt>
                <c:pt idx="236">
                  <c:v>1.755601</c:v>
                </c:pt>
                <c:pt idx="237">
                  <c:v>1.715703</c:v>
                </c:pt>
                <c:pt idx="238">
                  <c:v>1.680547</c:v>
                </c:pt>
                <c:pt idx="239">
                  <c:v>1.7065860000000002</c:v>
                </c:pt>
                <c:pt idx="240">
                  <c:v>1.7085460000000001</c:v>
                </c:pt>
                <c:pt idx="241">
                  <c:v>1.643157</c:v>
                </c:pt>
                <c:pt idx="242">
                  <c:v>1.7171099999999999</c:v>
                </c:pt>
                <c:pt idx="243">
                  <c:v>1.6944330000000001</c:v>
                </c:pt>
                <c:pt idx="244">
                  <c:v>1.7041789999999999</c:v>
                </c:pt>
                <c:pt idx="245">
                  <c:v>1.6699310000000001</c:v>
                </c:pt>
                <c:pt idx="246">
                  <c:v>1.6992419999999999</c:v>
                </c:pt>
                <c:pt idx="247">
                  <c:v>1.6228289999999999</c:v>
                </c:pt>
                <c:pt idx="248">
                  <c:v>1.6710750000000001</c:v>
                </c:pt>
                <c:pt idx="249">
                  <c:v>1.6247690000000001</c:v>
                </c:pt>
                <c:pt idx="250">
                  <c:v>1.6288369999999999</c:v>
                </c:pt>
                <c:pt idx="251">
                  <c:v>1.6615229999999999</c:v>
                </c:pt>
                <c:pt idx="252">
                  <c:v>1.780589</c:v>
                </c:pt>
                <c:pt idx="253">
                  <c:v>1.740297</c:v>
                </c:pt>
                <c:pt idx="254">
                  <c:v>1.7141839999999999</c:v>
                </c:pt>
                <c:pt idx="255">
                  <c:v>1.698834</c:v>
                </c:pt>
                <c:pt idx="256">
                  <c:v>1.7703229999999999</c:v>
                </c:pt>
                <c:pt idx="257">
                  <c:v>1.7032340000000001</c:v>
                </c:pt>
                <c:pt idx="258">
                  <c:v>1.7334270000000001</c:v>
                </c:pt>
                <c:pt idx="259">
                  <c:v>1.768408</c:v>
                </c:pt>
                <c:pt idx="260">
                  <c:v>1.7681230000000001</c:v>
                </c:pt>
                <c:pt idx="261">
                  <c:v>1.692968</c:v>
                </c:pt>
                <c:pt idx="262">
                  <c:v>1.656115</c:v>
                </c:pt>
                <c:pt idx="263">
                  <c:v>1.6680269999999999</c:v>
                </c:pt>
                <c:pt idx="264">
                  <c:v>1.573817</c:v>
                </c:pt>
                <c:pt idx="265">
                  <c:v>1.540694</c:v>
                </c:pt>
                <c:pt idx="266">
                  <c:v>1.5327220000000001</c:v>
                </c:pt>
                <c:pt idx="267">
                  <c:v>1.4973179999999999</c:v>
                </c:pt>
                <c:pt idx="268">
                  <c:v>1.478864</c:v>
                </c:pt>
                <c:pt idx="269">
                  <c:v>1.5203329999999999</c:v>
                </c:pt>
                <c:pt idx="270">
                  <c:v>1.545139</c:v>
                </c:pt>
                <c:pt idx="271">
                  <c:v>1.438272</c:v>
                </c:pt>
                <c:pt idx="272">
                  <c:v>1.4550100000000001</c:v>
                </c:pt>
                <c:pt idx="273">
                  <c:v>1.3933439999999999</c:v>
                </c:pt>
                <c:pt idx="274">
                  <c:v>1.3448820000000001</c:v>
                </c:pt>
                <c:pt idx="275">
                  <c:v>1.3525559999999999</c:v>
                </c:pt>
                <c:pt idx="276">
                  <c:v>1.414806</c:v>
                </c:pt>
                <c:pt idx="277">
                  <c:v>1.3836580000000001</c:v>
                </c:pt>
                <c:pt idx="278">
                  <c:v>1.335588</c:v>
                </c:pt>
                <c:pt idx="279">
                  <c:v>1.3295859999999999</c:v>
                </c:pt>
                <c:pt idx="280">
                  <c:v>1.404693</c:v>
                </c:pt>
                <c:pt idx="281">
                  <c:v>1.3812599999999999</c:v>
                </c:pt>
                <c:pt idx="282">
                  <c:v>1.3022879999999999</c:v>
                </c:pt>
                <c:pt idx="283">
                  <c:v>1.270691</c:v>
                </c:pt>
                <c:pt idx="284">
                  <c:v>1.2637830000000001</c:v>
                </c:pt>
                <c:pt idx="285">
                  <c:v>1.2286410000000001</c:v>
                </c:pt>
                <c:pt idx="286">
                  <c:v>1.124792</c:v>
                </c:pt>
                <c:pt idx="287">
                  <c:v>1.0684229999999999</c:v>
                </c:pt>
                <c:pt idx="288">
                  <c:v>1.1697899999999999</c:v>
                </c:pt>
                <c:pt idx="289">
                  <c:v>1.1612089999999999</c:v>
                </c:pt>
                <c:pt idx="290">
                  <c:v>1.0958600000000001</c:v>
                </c:pt>
                <c:pt idx="291">
                  <c:v>1.155556</c:v>
                </c:pt>
                <c:pt idx="292">
                  <c:v>1.108303</c:v>
                </c:pt>
                <c:pt idx="293">
                  <c:v>1.13801</c:v>
                </c:pt>
                <c:pt idx="294">
                  <c:v>1.1539980000000001</c:v>
                </c:pt>
                <c:pt idx="295">
                  <c:v>1.1826289999999999</c:v>
                </c:pt>
                <c:pt idx="296">
                  <c:v>1.213722</c:v>
                </c:pt>
                <c:pt idx="297">
                  <c:v>1.2173430000000001</c:v>
                </c:pt>
                <c:pt idx="298">
                  <c:v>1.1611739999999999</c:v>
                </c:pt>
                <c:pt idx="299">
                  <c:v>1.1291370000000001</c:v>
                </c:pt>
                <c:pt idx="300">
                  <c:v>1.223244</c:v>
                </c:pt>
                <c:pt idx="301">
                  <c:v>1.2515800000000001</c:v>
                </c:pt>
                <c:pt idx="302">
                  <c:v>1.2245649999999999</c:v>
                </c:pt>
                <c:pt idx="303">
                  <c:v>1.304433</c:v>
                </c:pt>
                <c:pt idx="304">
                  <c:v>1.2708699999999999</c:v>
                </c:pt>
                <c:pt idx="305">
                  <c:v>1.4507590000000001</c:v>
                </c:pt>
                <c:pt idx="306">
                  <c:v>1.5864020000000001</c:v>
                </c:pt>
                <c:pt idx="307">
                  <c:v>1.611977</c:v>
                </c:pt>
                <c:pt idx="308">
                  <c:v>1.6107130000000001</c:v>
                </c:pt>
                <c:pt idx="309">
                  <c:v>1.6445020000000001</c:v>
                </c:pt>
                <c:pt idx="310">
                  <c:v>1.723754</c:v>
                </c:pt>
                <c:pt idx="311">
                  <c:v>1.658852</c:v>
                </c:pt>
                <c:pt idx="312">
                  <c:v>1.599864</c:v>
                </c:pt>
                <c:pt idx="313">
                  <c:v>1.633213</c:v>
                </c:pt>
                <c:pt idx="314">
                  <c:v>1.6119599999999998</c:v>
                </c:pt>
                <c:pt idx="315">
                  <c:v>1.655373</c:v>
                </c:pt>
                <c:pt idx="316">
                  <c:v>1.676544</c:v>
                </c:pt>
                <c:pt idx="317">
                  <c:v>1.6698309999999998</c:v>
                </c:pt>
                <c:pt idx="318">
                  <c:v>1.6418460000000001</c:v>
                </c:pt>
                <c:pt idx="319">
                  <c:v>1.6383730000000001</c:v>
                </c:pt>
                <c:pt idx="320">
                  <c:v>1.571272</c:v>
                </c:pt>
                <c:pt idx="321">
                  <c:v>1.6807029999999998</c:v>
                </c:pt>
                <c:pt idx="322">
                  <c:v>1.7566120000000001</c:v>
                </c:pt>
                <c:pt idx="323">
                  <c:v>1.7057009999999999</c:v>
                </c:pt>
                <c:pt idx="324">
                  <c:v>1.6524670000000001</c:v>
                </c:pt>
                <c:pt idx="325">
                  <c:v>1.638336</c:v>
                </c:pt>
                <c:pt idx="326">
                  <c:v>1.617826</c:v>
                </c:pt>
                <c:pt idx="327">
                  <c:v>1.5552619999999999</c:v>
                </c:pt>
                <c:pt idx="328">
                  <c:v>1.5608379999999999</c:v>
                </c:pt>
                <c:pt idx="329">
                  <c:v>1.5742240000000001</c:v>
                </c:pt>
                <c:pt idx="330">
                  <c:v>1.6089880000000001</c:v>
                </c:pt>
                <c:pt idx="331">
                  <c:v>1.6018949999999998</c:v>
                </c:pt>
                <c:pt idx="332">
                  <c:v>1.555863</c:v>
                </c:pt>
                <c:pt idx="333">
                  <c:v>1.546376</c:v>
                </c:pt>
                <c:pt idx="334">
                  <c:v>1.5263900000000001</c:v>
                </c:pt>
                <c:pt idx="335">
                  <c:v>1.5384929999999999</c:v>
                </c:pt>
                <c:pt idx="336">
                  <c:v>1.531018</c:v>
                </c:pt>
                <c:pt idx="337">
                  <c:v>1.525112</c:v>
                </c:pt>
                <c:pt idx="338">
                  <c:v>1.6217570000000001</c:v>
                </c:pt>
                <c:pt idx="339">
                  <c:v>1.6828419999999999</c:v>
                </c:pt>
                <c:pt idx="340">
                  <c:v>1.636971</c:v>
                </c:pt>
                <c:pt idx="341">
                  <c:v>1.572516</c:v>
                </c:pt>
                <c:pt idx="342">
                  <c:v>1.589488</c:v>
                </c:pt>
                <c:pt idx="343">
                  <c:v>1.5665070000000001</c:v>
                </c:pt>
                <c:pt idx="344">
                  <c:v>1.528327</c:v>
                </c:pt>
                <c:pt idx="345">
                  <c:v>1.531706</c:v>
                </c:pt>
                <c:pt idx="346">
                  <c:v>1.5214430000000001</c:v>
                </c:pt>
                <c:pt idx="347">
                  <c:v>1.52285</c:v>
                </c:pt>
                <c:pt idx="348">
                  <c:v>1.4719769999999999</c:v>
                </c:pt>
                <c:pt idx="349">
                  <c:v>1.567464</c:v>
                </c:pt>
                <c:pt idx="350">
                  <c:v>1.592036</c:v>
                </c:pt>
                <c:pt idx="351">
                  <c:v>1.6124700000000001</c:v>
                </c:pt>
                <c:pt idx="352">
                  <c:v>1.6398350000000002</c:v>
                </c:pt>
                <c:pt idx="353">
                  <c:v>1.59416</c:v>
                </c:pt>
                <c:pt idx="354">
                  <c:v>1.638674</c:v>
                </c:pt>
                <c:pt idx="355">
                  <c:v>1.637378</c:v>
                </c:pt>
                <c:pt idx="356">
                  <c:v>1.6056140000000001</c:v>
                </c:pt>
                <c:pt idx="357">
                  <c:v>1.641335</c:v>
                </c:pt>
                <c:pt idx="358">
                  <c:v>1.6271200000000001</c:v>
                </c:pt>
                <c:pt idx="359">
                  <c:v>1.6134599999999999</c:v>
                </c:pt>
                <c:pt idx="360">
                  <c:v>1.608841</c:v>
                </c:pt>
                <c:pt idx="361">
                  <c:v>1.618053</c:v>
                </c:pt>
                <c:pt idx="362">
                  <c:v>1.6124450000000001</c:v>
                </c:pt>
                <c:pt idx="363">
                  <c:v>1.6838570000000002</c:v>
                </c:pt>
                <c:pt idx="364">
                  <c:v>1.659484</c:v>
                </c:pt>
                <c:pt idx="365">
                  <c:v>1.693621</c:v>
                </c:pt>
                <c:pt idx="366">
                  <c:v>1.732507</c:v>
                </c:pt>
                <c:pt idx="367">
                  <c:v>1.758294</c:v>
                </c:pt>
                <c:pt idx="368">
                  <c:v>1.7720039999999999</c:v>
                </c:pt>
                <c:pt idx="369">
                  <c:v>1.8540809999999999</c:v>
                </c:pt>
                <c:pt idx="370">
                  <c:v>1.849955</c:v>
                </c:pt>
                <c:pt idx="371">
                  <c:v>1.8598680000000001</c:v>
                </c:pt>
                <c:pt idx="372">
                  <c:v>1.863348</c:v>
                </c:pt>
                <c:pt idx="373">
                  <c:v>1.868984</c:v>
                </c:pt>
                <c:pt idx="374">
                  <c:v>1.889151</c:v>
                </c:pt>
                <c:pt idx="375">
                  <c:v>1.8645510000000001</c:v>
                </c:pt>
                <c:pt idx="376">
                  <c:v>1.85429</c:v>
                </c:pt>
                <c:pt idx="377">
                  <c:v>1.826476</c:v>
                </c:pt>
                <c:pt idx="378">
                  <c:v>1.8458839999999999</c:v>
                </c:pt>
                <c:pt idx="379">
                  <c:v>1.8721079999999999</c:v>
                </c:pt>
                <c:pt idx="380">
                  <c:v>1.936992</c:v>
                </c:pt>
                <c:pt idx="381">
                  <c:v>1.9410080000000001</c:v>
                </c:pt>
                <c:pt idx="382">
                  <c:v>1.9651990000000001</c:v>
                </c:pt>
                <c:pt idx="383">
                  <c:v>1.986253</c:v>
                </c:pt>
                <c:pt idx="384">
                  <c:v>2.0468350000000002</c:v>
                </c:pt>
                <c:pt idx="385">
                  <c:v>1.9867110000000001</c:v>
                </c:pt>
                <c:pt idx="386">
                  <c:v>2.0006089999999999</c:v>
                </c:pt>
                <c:pt idx="387">
                  <c:v>2.0491809999999999</c:v>
                </c:pt>
                <c:pt idx="388">
                  <c:v>2.012327</c:v>
                </c:pt>
                <c:pt idx="389">
                  <c:v>2.0103749999999998</c:v>
                </c:pt>
                <c:pt idx="390">
                  <c:v>1.991665</c:v>
                </c:pt>
                <c:pt idx="391">
                  <c:v>1.98475</c:v>
                </c:pt>
                <c:pt idx="392">
                  <c:v>1.9856050000000001</c:v>
                </c:pt>
                <c:pt idx="393">
                  <c:v>2.0040939999999998</c:v>
                </c:pt>
                <c:pt idx="394">
                  <c:v>2.0440580000000002</c:v>
                </c:pt>
                <c:pt idx="395">
                  <c:v>2.0559630000000002</c:v>
                </c:pt>
                <c:pt idx="396">
                  <c:v>2.0186839999999999</c:v>
                </c:pt>
                <c:pt idx="397">
                  <c:v>2.0294989999999999</c:v>
                </c:pt>
                <c:pt idx="398">
                  <c:v>2.0225200000000001</c:v>
                </c:pt>
                <c:pt idx="399">
                  <c:v>2.0357440000000002</c:v>
                </c:pt>
                <c:pt idx="400">
                  <c:v>2.0806309999999999</c:v>
                </c:pt>
                <c:pt idx="401">
                  <c:v>2.1095109999999999</c:v>
                </c:pt>
                <c:pt idx="402">
                  <c:v>2.1348910000000001</c:v>
                </c:pt>
                <c:pt idx="403">
                  <c:v>2.153918</c:v>
                </c:pt>
                <c:pt idx="404">
                  <c:v>2.258235</c:v>
                </c:pt>
                <c:pt idx="405">
                  <c:v>2.2275779999999998</c:v>
                </c:pt>
                <c:pt idx="406">
                  <c:v>2.2466559999999998</c:v>
                </c:pt>
                <c:pt idx="407">
                  <c:v>2.17666</c:v>
                </c:pt>
                <c:pt idx="408">
                  <c:v>2.2485970000000002</c:v>
                </c:pt>
                <c:pt idx="409">
                  <c:v>2.250413</c:v>
                </c:pt>
                <c:pt idx="410">
                  <c:v>2.2108650000000001</c:v>
                </c:pt>
                <c:pt idx="411">
                  <c:v>2.2070470000000002</c:v>
                </c:pt>
                <c:pt idx="412">
                  <c:v>2.1948270000000001</c:v>
                </c:pt>
                <c:pt idx="413">
                  <c:v>2.1318350000000001</c:v>
                </c:pt>
                <c:pt idx="414">
                  <c:v>2.1274690000000001</c:v>
                </c:pt>
                <c:pt idx="415">
                  <c:v>2.0840269999999999</c:v>
                </c:pt>
                <c:pt idx="416">
                  <c:v>2.047539</c:v>
                </c:pt>
                <c:pt idx="417">
                  <c:v>2.016578</c:v>
                </c:pt>
                <c:pt idx="418">
                  <c:v>2.0300189999999998</c:v>
                </c:pt>
                <c:pt idx="419">
                  <c:v>2.0477829999999999</c:v>
                </c:pt>
              </c:numCache>
            </c:numRef>
          </c:val>
          <c:smooth val="0"/>
          <c:extLst>
            <c:ext xmlns:c16="http://schemas.microsoft.com/office/drawing/2014/chart" uri="{C3380CC4-5D6E-409C-BE32-E72D297353CC}">
              <c16:uniqueId val="{00000001-83DA-4057-B1C7-CB7A51C8F4CF}"/>
            </c:ext>
          </c:extLst>
        </c:ser>
        <c:dLbls>
          <c:showLegendKey val="0"/>
          <c:showVal val="0"/>
          <c:showCatName val="0"/>
          <c:showSerName val="0"/>
          <c:showPercent val="0"/>
          <c:showBubbleSize val="0"/>
        </c:dLbls>
        <c:marker val="1"/>
        <c:smooth val="0"/>
        <c:axId val="1042222088"/>
        <c:axId val="1036707208"/>
      </c:lineChart>
      <c:dateAx>
        <c:axId val="1036704856"/>
        <c:scaling>
          <c:orientation val="minMax"/>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36707992"/>
        <c:crosses val="autoZero"/>
        <c:auto val="1"/>
        <c:lblOffset val="100"/>
        <c:baseTimeUnit val="days"/>
        <c:majorUnit val="1"/>
        <c:majorTimeUnit val="years"/>
      </c:dateAx>
      <c:valAx>
        <c:axId val="1036707992"/>
        <c:scaling>
          <c:orientation val="minMax"/>
          <c:max val="2400"/>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$Billions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36704856"/>
        <c:crosses val="autoZero"/>
        <c:crossBetween val="between"/>
      </c:valAx>
      <c:valAx>
        <c:axId val="1036707208"/>
        <c:scaling>
          <c:orientation val="maxMin"/>
          <c:min val="1"/>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2222088"/>
        <c:crosses val="max"/>
        <c:crossBetween val="between"/>
        <c:dispUnits>
          <c:builtInUnit val="hundreds"/>
        </c:dispUnits>
      </c:valAx>
      <c:dateAx>
        <c:axId val="1042222088"/>
        <c:scaling>
          <c:orientation val="minMax"/>
        </c:scaling>
        <c:delete val="1"/>
        <c:axPos val="t"/>
        <c:numFmt formatCode="m/d/yyyy" sourceLinked="1"/>
        <c:majorTickMark val="out"/>
        <c:minorTickMark val="none"/>
        <c:tickLblPos val="nextTo"/>
        <c:crossAx val="1036707208"/>
        <c:crosses val="autoZero"/>
        <c:auto val="1"/>
        <c:lblOffset val="100"/>
        <c:baseTimeUnit val="days"/>
      </c:dateAx>
      <c:spPr>
        <a:noFill/>
        <a:ln>
          <a:noFill/>
        </a:ln>
        <a:effectLst/>
      </c:spPr>
    </c:plotArea>
    <c:legend>
      <c:legendPos val="b"/>
      <c:layout>
        <c:manualLayout>
          <c:xMode val="edge"/>
          <c:yMode val="edge"/>
          <c:x val="0.122163350895132"/>
          <c:y val="0.94412852457715002"/>
          <c:w val="0.75567320766477575"/>
          <c:h val="4.578955985889287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43213831816056E-2"/>
          <c:y val="3.4225324389665725E-2"/>
          <c:w val="0.94138532555279753"/>
          <c:h val="0.75582136269874878"/>
        </c:manualLayout>
      </c:layout>
      <c:barChart>
        <c:barDir val="col"/>
        <c:grouping val="clustered"/>
        <c:varyColors val="0"/>
        <c:ser>
          <c:idx val="8"/>
          <c:order val="8"/>
          <c:tx>
            <c:strRef>
              <c:f>Sheet1!$U$5</c:f>
              <c:strCache>
                <c:ptCount val="1"/>
              </c:strCache>
            </c:strRef>
          </c:tx>
          <c:spPr>
            <a:solidFill>
              <a:schemeClr val="bg1">
                <a:lumMod val="85000"/>
              </a:schemeClr>
            </a:solidFill>
            <a:ln>
              <a:noFill/>
            </a:ln>
            <a:effectLst/>
          </c:spPr>
          <c:invertIfNegative val="0"/>
          <c:cat>
            <c:strRef>
              <c:f>Sheet1!$L$6:$L$155</c:f>
              <c:strCache>
                <c:ptCount val="149"/>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strCache>
            </c:strRef>
          </c:cat>
          <c:val>
            <c:numRef>
              <c:f>Sheet1!$U$6:$U$155</c:f>
              <c:numCache>
                <c:formatCode>0.00</c:formatCode>
                <c:ptCount val="150"/>
                <c:pt idx="0">
                  <c:v>0</c:v>
                </c:pt>
                <c:pt idx="1">
                  <c:v>1</c:v>
                </c:pt>
                <c:pt idx="2">
                  <c:v>1</c:v>
                </c:pt>
                <c:pt idx="3">
                  <c:v>0</c:v>
                </c:pt>
                <c:pt idx="4">
                  <c:v>0</c:v>
                </c:pt>
                <c:pt idx="5">
                  <c:v>0</c:v>
                </c:pt>
                <c:pt idx="6">
                  <c:v>0</c:v>
                </c:pt>
                <c:pt idx="7">
                  <c:v>1</c:v>
                </c:pt>
                <c:pt idx="8">
                  <c:v>1</c:v>
                </c:pt>
                <c:pt idx="9">
                  <c:v>1</c:v>
                </c:pt>
                <c:pt idx="10">
                  <c:v>1</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1</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1</c:v>
                </c:pt>
                <c:pt idx="114">
                  <c:v>1</c:v>
                </c:pt>
                <c:pt idx="115">
                  <c:v>1</c:v>
                </c:pt>
                <c:pt idx="116">
                  <c:v>1</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numCache>
            </c:numRef>
          </c:val>
          <c:extLst>
            <c:ext xmlns:c16="http://schemas.microsoft.com/office/drawing/2014/chart" uri="{C3380CC4-5D6E-409C-BE32-E72D297353CC}">
              <c16:uniqueId val="{00000000-20B1-4109-A708-E48B2BF2F763}"/>
            </c:ext>
          </c:extLst>
        </c:ser>
        <c:dLbls>
          <c:showLegendKey val="0"/>
          <c:showVal val="0"/>
          <c:showCatName val="0"/>
          <c:showSerName val="0"/>
          <c:showPercent val="0"/>
          <c:showBubbleSize val="0"/>
        </c:dLbls>
        <c:gapWidth val="0"/>
        <c:axId val="743226832"/>
        <c:axId val="743216640"/>
      </c:barChart>
      <c:lineChart>
        <c:grouping val="standard"/>
        <c:varyColors val="0"/>
        <c:ser>
          <c:idx val="0"/>
          <c:order val="0"/>
          <c:tx>
            <c:strRef>
              <c:f>Sheet1!$M$5</c:f>
              <c:strCache>
                <c:ptCount val="1"/>
                <c:pt idx="0">
                  <c:v>Australia: 10-Year Treasury Bond Yield</c:v>
                </c:pt>
              </c:strCache>
            </c:strRef>
          </c:tx>
          <c:spPr>
            <a:ln w="28575" cap="rnd">
              <a:solidFill>
                <a:schemeClr val="accent1"/>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Sheet1!$M$6:$M$161</c:f>
              <c:numCache>
                <c:formatCode>0.00</c:formatCode>
                <c:ptCount val="156"/>
                <c:pt idx="0">
                  <c:v>10.733333333333334</c:v>
                </c:pt>
                <c:pt idx="1">
                  <c:v>11.756666666666666</c:v>
                </c:pt>
                <c:pt idx="2">
                  <c:v>11.793333333333335</c:v>
                </c:pt>
                <c:pt idx="3">
                  <c:v>12.306666666666667</c:v>
                </c:pt>
                <c:pt idx="4">
                  <c:v>13.1</c:v>
                </c:pt>
                <c:pt idx="5">
                  <c:v>13.1</c:v>
                </c:pt>
                <c:pt idx="6">
                  <c:v>14.633333333333333</c:v>
                </c:pt>
                <c:pt idx="7">
                  <c:v>15</c:v>
                </c:pt>
                <c:pt idx="8">
                  <c:v>15.083333333333334</c:v>
                </c:pt>
                <c:pt idx="9">
                  <c:v>16</c:v>
                </c:pt>
                <c:pt idx="10">
                  <c:v>16.033333333333331</c:v>
                </c:pt>
                <c:pt idx="11">
                  <c:v>14.383333333333333</c:v>
                </c:pt>
                <c:pt idx="12">
                  <c:v>13.666666666666666</c:v>
                </c:pt>
                <c:pt idx="13">
                  <c:v>13.966666666666667</c:v>
                </c:pt>
                <c:pt idx="14">
                  <c:v>14.549999999999999</c:v>
                </c:pt>
                <c:pt idx="15">
                  <c:v>13.366666666666667</c:v>
                </c:pt>
                <c:pt idx="16">
                  <c:v>13.866666666666667</c:v>
                </c:pt>
                <c:pt idx="17">
                  <c:v>13.933333333333332</c:v>
                </c:pt>
                <c:pt idx="18">
                  <c:v>13.016666666666667</c:v>
                </c:pt>
                <c:pt idx="19">
                  <c:v>13.283333333333333</c:v>
                </c:pt>
                <c:pt idx="20">
                  <c:v>13.533333333333331</c:v>
                </c:pt>
                <c:pt idx="21">
                  <c:v>13.75</c:v>
                </c:pt>
                <c:pt idx="22">
                  <c:v>13.716666666666669</c:v>
                </c:pt>
                <c:pt idx="23">
                  <c:v>14.816666666666668</c:v>
                </c:pt>
                <c:pt idx="24">
                  <c:v>13.466666666666667</c:v>
                </c:pt>
                <c:pt idx="25">
                  <c:v>12.616666666666665</c:v>
                </c:pt>
                <c:pt idx="26">
                  <c:v>14.049999999999999</c:v>
                </c:pt>
                <c:pt idx="27">
                  <c:v>13.533333333333333</c:v>
                </c:pt>
                <c:pt idx="28">
                  <c:v>13.75</c:v>
                </c:pt>
                <c:pt idx="29">
                  <c:v>12.950000000000001</c:v>
                </c:pt>
                <c:pt idx="30">
                  <c:v>12.799999999999999</c:v>
                </c:pt>
                <c:pt idx="31">
                  <c:v>13.266666666666667</c:v>
                </c:pt>
                <c:pt idx="32">
                  <c:v>12.200000000000001</c:v>
                </c:pt>
                <c:pt idx="33">
                  <c:v>11.916666666666666</c:v>
                </c:pt>
                <c:pt idx="34">
                  <c:v>11.9</c:v>
                </c:pt>
                <c:pt idx="35">
                  <c:v>12.4</c:v>
                </c:pt>
                <c:pt idx="36">
                  <c:v>13.533333333333333</c:v>
                </c:pt>
                <c:pt idx="37">
                  <c:v>13.6</c:v>
                </c:pt>
                <c:pt idx="38">
                  <c:v>13.316666666666665</c:v>
                </c:pt>
                <c:pt idx="39">
                  <c:v>13.183333333333332</c:v>
                </c:pt>
                <c:pt idx="40">
                  <c:v>13.18</c:v>
                </c:pt>
                <c:pt idx="41">
                  <c:v>13.563333333333333</c:v>
                </c:pt>
                <c:pt idx="42">
                  <c:v>13.426666666666668</c:v>
                </c:pt>
                <c:pt idx="43">
                  <c:v>12.549999999999999</c:v>
                </c:pt>
                <c:pt idx="44">
                  <c:v>11.476666666666667</c:v>
                </c:pt>
                <c:pt idx="45">
                  <c:v>10.966666666666667</c:v>
                </c:pt>
                <c:pt idx="46">
                  <c:v>10.656666666666666</c:v>
                </c:pt>
                <c:pt idx="47">
                  <c:v>9.663333333333334</c:v>
                </c:pt>
                <c:pt idx="48">
                  <c:v>10.013333333333334</c:v>
                </c:pt>
                <c:pt idx="49">
                  <c:v>9.1499999999999986</c:v>
                </c:pt>
                <c:pt idx="50">
                  <c:v>8.7366666666666664</c:v>
                </c:pt>
                <c:pt idx="51">
                  <c:v>8.9799999999999986</c:v>
                </c:pt>
                <c:pt idx="52">
                  <c:v>8.1333333333333329</c:v>
                </c:pt>
                <c:pt idx="53">
                  <c:v>7.543333333333333</c:v>
                </c:pt>
                <c:pt idx="54">
                  <c:v>6.7866666666666662</c:v>
                </c:pt>
                <c:pt idx="55">
                  <c:v>6.66</c:v>
                </c:pt>
                <c:pt idx="56">
                  <c:v>7.12</c:v>
                </c:pt>
                <c:pt idx="57">
                  <c:v>8.9533333333333331</c:v>
                </c:pt>
                <c:pt idx="58">
                  <c:v>9.7533333333333321</c:v>
                </c:pt>
                <c:pt idx="59">
                  <c:v>10.34</c:v>
                </c:pt>
                <c:pt idx="60">
                  <c:v>10.206666666666667</c:v>
                </c:pt>
                <c:pt idx="61">
                  <c:v>9.2566666666666659</c:v>
                </c:pt>
                <c:pt idx="62">
                  <c:v>8.9633333333333329</c:v>
                </c:pt>
                <c:pt idx="63">
                  <c:v>8.4166666666666661</c:v>
                </c:pt>
                <c:pt idx="64">
                  <c:v>8.39</c:v>
                </c:pt>
                <c:pt idx="65">
                  <c:v>8.8766666666666669</c:v>
                </c:pt>
                <c:pt idx="66">
                  <c:v>8.2233333333333345</c:v>
                </c:pt>
                <c:pt idx="67">
                  <c:v>7.3433333333333337</c:v>
                </c:pt>
                <c:pt idx="68">
                  <c:v>7.583333333333333</c:v>
                </c:pt>
                <c:pt idx="69">
                  <c:v>7.580000000000001</c:v>
                </c:pt>
                <c:pt idx="70">
                  <c:v>6.5333333333333323</c:v>
                </c:pt>
                <c:pt idx="71">
                  <c:v>6.1166666666666671</c:v>
                </c:pt>
                <c:pt idx="72">
                  <c:v>5.8566666666666665</c:v>
                </c:pt>
                <c:pt idx="73">
                  <c:v>5.6333333333333329</c:v>
                </c:pt>
                <c:pt idx="74">
                  <c:v>5.503333333333333</c:v>
                </c:pt>
                <c:pt idx="75">
                  <c:v>4.9833333333333334</c:v>
                </c:pt>
                <c:pt idx="76">
                  <c:v>5.32</c:v>
                </c:pt>
                <c:pt idx="77">
                  <c:v>5.8166666666666664</c:v>
                </c:pt>
                <c:pt idx="78">
                  <c:v>6.2733333333333334</c:v>
                </c:pt>
                <c:pt idx="79">
                  <c:v>6.6366666666666667</c:v>
                </c:pt>
                <c:pt idx="80">
                  <c:v>6.9033333333333333</c:v>
                </c:pt>
                <c:pt idx="81">
                  <c:v>6.3</c:v>
                </c:pt>
                <c:pt idx="82">
                  <c:v>6.1766666666666667</c:v>
                </c:pt>
                <c:pt idx="83">
                  <c:v>5.88</c:v>
                </c:pt>
                <c:pt idx="84">
                  <c:v>5.2866666666666662</c:v>
                </c:pt>
                <c:pt idx="85">
                  <c:v>5.8066666666666675</c:v>
                </c:pt>
                <c:pt idx="86">
                  <c:v>5.81</c:v>
                </c:pt>
                <c:pt idx="87">
                  <c:v>5.5633333333333335</c:v>
                </c:pt>
                <c:pt idx="88">
                  <c:v>6.04</c:v>
                </c:pt>
                <c:pt idx="89">
                  <c:v>6.1733333333333329</c:v>
                </c:pt>
                <c:pt idx="90">
                  <c:v>5.6500000000000012</c:v>
                </c:pt>
                <c:pt idx="91">
                  <c:v>5.5166666666666666</c:v>
                </c:pt>
                <c:pt idx="92">
                  <c:v>5.2399999999999993</c:v>
                </c:pt>
                <c:pt idx="93">
                  <c:v>5.0599999999999996</c:v>
                </c:pt>
                <c:pt idx="94">
                  <c:v>5.419999999999999</c:v>
                </c:pt>
                <c:pt idx="95">
                  <c:v>5.746666666666667</c:v>
                </c:pt>
                <c:pt idx="96">
                  <c:v>5.580000000000001</c:v>
                </c:pt>
                <c:pt idx="97">
                  <c:v>5.87</c:v>
                </c:pt>
                <c:pt idx="98">
                  <c:v>5.57</c:v>
                </c:pt>
                <c:pt idx="99">
                  <c:v>5.3433333333333337</c:v>
                </c:pt>
                <c:pt idx="100">
                  <c:v>5.4666666666666659</c:v>
                </c:pt>
                <c:pt idx="101">
                  <c:v>5.3</c:v>
                </c:pt>
                <c:pt idx="102">
                  <c:v>5.2</c:v>
                </c:pt>
                <c:pt idx="103">
                  <c:v>5.3966666666666656</c:v>
                </c:pt>
                <c:pt idx="104">
                  <c:v>5.27</c:v>
                </c:pt>
                <c:pt idx="105">
                  <c:v>5.69</c:v>
                </c:pt>
                <c:pt idx="106">
                  <c:v>5.7333333333333334</c:v>
                </c:pt>
                <c:pt idx="107">
                  <c:v>5.6566666666666663</c:v>
                </c:pt>
                <c:pt idx="108">
                  <c:v>5.81</c:v>
                </c:pt>
                <c:pt idx="109">
                  <c:v>6.0133333333333328</c:v>
                </c:pt>
                <c:pt idx="110">
                  <c:v>6.0233333333333334</c:v>
                </c:pt>
                <c:pt idx="111">
                  <c:v>6.1400000000000006</c:v>
                </c:pt>
                <c:pt idx="112">
                  <c:v>6.1566666666666663</c:v>
                </c:pt>
                <c:pt idx="113">
                  <c:v>6.373333333333334</c:v>
                </c:pt>
                <c:pt idx="114">
                  <c:v>5.9633333333333338</c:v>
                </c:pt>
                <c:pt idx="115">
                  <c:v>4.79</c:v>
                </c:pt>
                <c:pt idx="116">
                  <c:v>4.2266666666666666</c:v>
                </c:pt>
                <c:pt idx="117">
                  <c:v>5.0266666666666664</c:v>
                </c:pt>
                <c:pt idx="118">
                  <c:v>5.4533333333333331</c:v>
                </c:pt>
                <c:pt idx="119">
                  <c:v>5.4633333333333338</c:v>
                </c:pt>
                <c:pt idx="120">
                  <c:v>5.5533333333333337</c:v>
                </c:pt>
                <c:pt idx="121">
                  <c:v>5.5366666666666662</c:v>
                </c:pt>
                <c:pt idx="122">
                  <c:v>5.0433333333333339</c:v>
                </c:pt>
                <c:pt idx="123">
                  <c:v>5.3433333333333328</c:v>
                </c:pt>
                <c:pt idx="124">
                  <c:v>5.5233333333333334</c:v>
                </c:pt>
                <c:pt idx="125">
                  <c:v>5.336666666666666</c:v>
                </c:pt>
                <c:pt idx="126">
                  <c:v>4.5666666666666664</c:v>
                </c:pt>
                <c:pt idx="127">
                  <c:v>4.0966666666666667</c:v>
                </c:pt>
                <c:pt idx="128">
                  <c:v>3.9733333333333332</c:v>
                </c:pt>
                <c:pt idx="129">
                  <c:v>3.3800000000000003</c:v>
                </c:pt>
                <c:pt idx="130">
                  <c:v>3.06</c:v>
                </c:pt>
                <c:pt idx="131">
                  <c:v>3.1133333333333333</c:v>
                </c:pt>
                <c:pt idx="132">
                  <c:v>3.47</c:v>
                </c:pt>
                <c:pt idx="133">
                  <c:v>3.3366666666666673</c:v>
                </c:pt>
                <c:pt idx="134">
                  <c:v>3.8699999999999997</c:v>
                </c:pt>
                <c:pt idx="135">
                  <c:v>4.1133333333333333</c:v>
                </c:pt>
                <c:pt idx="136">
                  <c:v>4.1333333333333337</c:v>
                </c:pt>
                <c:pt idx="137">
                  <c:v>3.8366666666666673</c:v>
                </c:pt>
                <c:pt idx="138">
                  <c:v>3.4766666666666666</c:v>
                </c:pt>
                <c:pt idx="139">
                  <c:v>3.1799999999999997</c:v>
                </c:pt>
                <c:pt idx="140">
                  <c:v>2.5400000000000005</c:v>
                </c:pt>
                <c:pt idx="141">
                  <c:v>2.7566666666666664</c:v>
                </c:pt>
                <c:pt idx="142">
                  <c:v>2.7733333333333334</c:v>
                </c:pt>
                <c:pt idx="143">
                  <c:v>2.7733333333333334</c:v>
                </c:pt>
                <c:pt idx="144">
                  <c:v>2.5933333333333333</c:v>
                </c:pt>
                <c:pt idx="145">
                  <c:v>2.3199999999999998</c:v>
                </c:pt>
                <c:pt idx="146">
                  <c:v>1.9333333333333333</c:v>
                </c:pt>
                <c:pt idx="147">
                  <c:v>2.5</c:v>
                </c:pt>
                <c:pt idx="148">
                  <c:v>2.7633333333333336</c:v>
                </c:pt>
                <c:pt idx="149">
                  <c:v>2.5033333333333334</c:v>
                </c:pt>
                <c:pt idx="150">
                  <c:v>2.6466666666666669</c:v>
                </c:pt>
                <c:pt idx="151">
                  <c:v>2.6433333333333331</c:v>
                </c:pt>
                <c:pt idx="152">
                  <c:v>2.7766666666666668</c:v>
                </c:pt>
                <c:pt idx="153">
                  <c:v>2.7433333333333336</c:v>
                </c:pt>
                <c:pt idx="154">
                  <c:v>2.62</c:v>
                </c:pt>
                <c:pt idx="155">
                  <c:v>2.5966666666666671</c:v>
                </c:pt>
              </c:numCache>
            </c:numRef>
          </c:val>
          <c:smooth val="0"/>
          <c:extLst>
            <c:ext xmlns:c16="http://schemas.microsoft.com/office/drawing/2014/chart" uri="{C3380CC4-5D6E-409C-BE32-E72D297353CC}">
              <c16:uniqueId val="{00000001-20B1-4109-A708-E48B2BF2F763}"/>
            </c:ext>
          </c:extLst>
        </c:ser>
        <c:ser>
          <c:idx val="1"/>
          <c:order val="1"/>
          <c:tx>
            <c:strRef>
              <c:f>Sheet1!$N$5</c:f>
              <c:strCache>
                <c:ptCount val="1"/>
                <c:pt idx="0">
                  <c:v>Canada: 10-Year Benchmark Bond Yield</c:v>
                </c:pt>
              </c:strCache>
            </c:strRef>
          </c:tx>
          <c:spPr>
            <a:ln w="28575" cap="rnd">
              <a:solidFill>
                <a:schemeClr val="accent2"/>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Sheet1!$N$6:$N$161</c:f>
              <c:numCache>
                <c:formatCode>General</c:formatCode>
                <c:ptCount val="156"/>
                <c:pt idx="36" formatCode="0.00">
                  <c:v>10.316666666666668</c:v>
                </c:pt>
                <c:pt idx="37" formatCode="0.00">
                  <c:v>9.8866666666666667</c:v>
                </c:pt>
                <c:pt idx="38" formatCode="0.00">
                  <c:v>9.4066666666666681</c:v>
                </c:pt>
                <c:pt idx="39" formatCode="0.00">
                  <c:v>9.5200000000000014</c:v>
                </c:pt>
                <c:pt idx="40" formatCode="0.00">
                  <c:v>10.31</c:v>
                </c:pt>
                <c:pt idx="41" formatCode="0.00">
                  <c:v>11.136666666666668</c:v>
                </c:pt>
                <c:pt idx="42" formatCode="0.00">
                  <c:v>10.780000000000001</c:v>
                </c:pt>
                <c:pt idx="43" formatCode="0.00">
                  <c:v>10.683333333333332</c:v>
                </c:pt>
                <c:pt idx="44" formatCode="0.00">
                  <c:v>9.76</c:v>
                </c:pt>
                <c:pt idx="45" formatCode="0.00">
                  <c:v>9.6733333333333338</c:v>
                </c:pt>
                <c:pt idx="46" formatCode="0.00">
                  <c:v>9.7166666666666668</c:v>
                </c:pt>
                <c:pt idx="47" formatCode="0.00">
                  <c:v>8.66</c:v>
                </c:pt>
                <c:pt idx="48" formatCode="0.00">
                  <c:v>8.4266666666666676</c:v>
                </c:pt>
                <c:pt idx="49" formatCode="0.00">
                  <c:v>8.5266666666666655</c:v>
                </c:pt>
                <c:pt idx="50" formatCode="0.00">
                  <c:v>7.4966666666666661</c:v>
                </c:pt>
                <c:pt idx="51" formatCode="0.00">
                  <c:v>7.8</c:v>
                </c:pt>
                <c:pt idx="52" formatCode="0.00">
                  <c:v>7.69</c:v>
                </c:pt>
                <c:pt idx="53" formatCode="0.00">
                  <c:v>7.5</c:v>
                </c:pt>
                <c:pt idx="54" formatCode="0.00">
                  <c:v>7.0100000000000007</c:v>
                </c:pt>
                <c:pt idx="55" formatCode="0.00">
                  <c:v>6.78</c:v>
                </c:pt>
                <c:pt idx="56" formatCode="0.00">
                  <c:v>6.88</c:v>
                </c:pt>
                <c:pt idx="57" formatCode="0.00">
                  <c:v>8.5066666666666659</c:v>
                </c:pt>
                <c:pt idx="58" formatCode="0.00">
                  <c:v>8.9833333333333343</c:v>
                </c:pt>
                <c:pt idx="59" formatCode="0.00">
                  <c:v>9.0933333333333337</c:v>
                </c:pt>
                <c:pt idx="60" formatCode="0.00">
                  <c:v>8.9633333333333329</c:v>
                </c:pt>
                <c:pt idx="61" formatCode="0.00">
                  <c:v>8.1133333333333333</c:v>
                </c:pt>
                <c:pt idx="62" formatCode="0.00">
                  <c:v>8.09</c:v>
                </c:pt>
                <c:pt idx="63" formatCode="0.00">
                  <c:v>7.4799999999999995</c:v>
                </c:pt>
                <c:pt idx="64" formatCode="0.00">
                  <c:v>7.3166666666666664</c:v>
                </c:pt>
                <c:pt idx="65" formatCode="0.00">
                  <c:v>7.7599999999999989</c:v>
                </c:pt>
                <c:pt idx="66" formatCode="0.00">
                  <c:v>7.4533333333333331</c:v>
                </c:pt>
                <c:pt idx="67" formatCode="0.00">
                  <c:v>6.39</c:v>
                </c:pt>
                <c:pt idx="68" formatCode="0.00">
                  <c:v>6.4899999999999993</c:v>
                </c:pt>
                <c:pt idx="69" formatCode="0.00">
                  <c:v>6.54</c:v>
                </c:pt>
                <c:pt idx="70" formatCode="0.00">
                  <c:v>5.9433333333333325</c:v>
                </c:pt>
                <c:pt idx="71" formatCode="0.00">
                  <c:v>5.5933333333333337</c:v>
                </c:pt>
                <c:pt idx="72" formatCode="0.00">
                  <c:v>5.4066666666666663</c:v>
                </c:pt>
                <c:pt idx="73" formatCode="0.00">
                  <c:v>5.34</c:v>
                </c:pt>
                <c:pt idx="74" formatCode="0.00">
                  <c:v>5.3900000000000006</c:v>
                </c:pt>
                <c:pt idx="75" formatCode="0.00">
                  <c:v>4.9833333333333334</c:v>
                </c:pt>
                <c:pt idx="76" formatCode="0.00">
                  <c:v>5.0966666666666667</c:v>
                </c:pt>
                <c:pt idx="77" formatCode="0.00">
                  <c:v>5.3233333333333333</c:v>
                </c:pt>
                <c:pt idx="78" formatCode="0.00">
                  <c:v>5.6566666666666663</c:v>
                </c:pt>
                <c:pt idx="79" formatCode="0.00">
                  <c:v>6.0866666666666669</c:v>
                </c:pt>
                <c:pt idx="80" formatCode="0.00">
                  <c:v>6.2866666666666662</c:v>
                </c:pt>
                <c:pt idx="81" formatCode="0.00">
                  <c:v>6.0133333333333328</c:v>
                </c:pt>
                <c:pt idx="82" formatCode="0.00">
                  <c:v>5.7866666666666662</c:v>
                </c:pt>
                <c:pt idx="83" formatCode="0.00">
                  <c:v>5.6166666666666671</c:v>
                </c:pt>
                <c:pt idx="84" formatCode="0.00">
                  <c:v>5.3833333333333329</c:v>
                </c:pt>
                <c:pt idx="85" formatCode="0.00">
                  <c:v>5.7166666666666659</c:v>
                </c:pt>
                <c:pt idx="86" formatCode="0.00">
                  <c:v>5.543333333333333</c:v>
                </c:pt>
                <c:pt idx="87" formatCode="0.00">
                  <c:v>5.2733333333333334</c:v>
                </c:pt>
                <c:pt idx="88" formatCode="0.00">
                  <c:v>5.4433333333333325</c:v>
                </c:pt>
                <c:pt idx="89" formatCode="0.00">
                  <c:v>5.56</c:v>
                </c:pt>
                <c:pt idx="90" formatCode="0.00">
                  <c:v>5.1000000000000005</c:v>
                </c:pt>
                <c:pt idx="91" formatCode="0.00">
                  <c:v>5.0633333333333326</c:v>
                </c:pt>
                <c:pt idx="92" formatCode="0.00">
                  <c:v>4.9899999999999993</c:v>
                </c:pt>
                <c:pt idx="93" formatCode="0.00">
                  <c:v>4.669999999999999</c:v>
                </c:pt>
                <c:pt idx="94" formatCode="0.00">
                  <c:v>4.78</c:v>
                </c:pt>
                <c:pt idx="95" formatCode="0.00">
                  <c:v>4.8033333333333337</c:v>
                </c:pt>
                <c:pt idx="96" formatCode="0.00">
                  <c:v>4.4333333333333327</c:v>
                </c:pt>
                <c:pt idx="97" formatCode="0.00">
                  <c:v>4.7699999999999996</c:v>
                </c:pt>
                <c:pt idx="98" formatCode="0.00">
                  <c:v>4.6599999999999993</c:v>
                </c:pt>
                <c:pt idx="99" formatCode="0.00">
                  <c:v>4.45</c:v>
                </c:pt>
                <c:pt idx="100" formatCode="0.00">
                  <c:v>4.2766666666666664</c:v>
                </c:pt>
                <c:pt idx="101" formatCode="0.00">
                  <c:v>4.03</c:v>
                </c:pt>
                <c:pt idx="102" formatCode="0.00">
                  <c:v>3.8966666666666669</c:v>
                </c:pt>
                <c:pt idx="103" formatCode="0.00">
                  <c:v>4.0666666666666664</c:v>
                </c:pt>
                <c:pt idx="104" formatCode="0.00">
                  <c:v>4.1333333333333329</c:v>
                </c:pt>
                <c:pt idx="105" formatCode="0.00">
                  <c:v>4.4200000000000008</c:v>
                </c:pt>
                <c:pt idx="106" formatCode="0.00">
                  <c:v>4.2533333333333339</c:v>
                </c:pt>
                <c:pt idx="107" formatCode="0.00">
                  <c:v>4.0266666666666664</c:v>
                </c:pt>
                <c:pt idx="108" formatCode="0.00">
                  <c:v>4.0966666666666667</c:v>
                </c:pt>
                <c:pt idx="109" formatCode="0.00">
                  <c:v>4.3566666666666665</c:v>
                </c:pt>
                <c:pt idx="110" formatCode="0.00">
                  <c:v>4.46</c:v>
                </c:pt>
                <c:pt idx="111" formatCode="0.00">
                  <c:v>4.166666666666667</c:v>
                </c:pt>
                <c:pt idx="112" formatCode="0.00">
                  <c:v>3.7333333333333329</c:v>
                </c:pt>
                <c:pt idx="113" formatCode="0.00">
                  <c:v>3.6666666666666665</c:v>
                </c:pt>
                <c:pt idx="114" formatCode="0.00">
                  <c:v>3.6266666666666665</c:v>
                </c:pt>
                <c:pt idx="115" formatCode="0.00">
                  <c:v>3.3966666666666669</c:v>
                </c:pt>
                <c:pt idx="116" formatCode="0.00">
                  <c:v>2.8866666666666667</c:v>
                </c:pt>
                <c:pt idx="117" formatCode="0.00">
                  <c:v>3.2033333333333331</c:v>
                </c:pt>
                <c:pt idx="118" formatCode="0.00">
                  <c:v>3.4200000000000004</c:v>
                </c:pt>
                <c:pt idx="119" formatCode="0.00">
                  <c:v>3.4133333333333336</c:v>
                </c:pt>
                <c:pt idx="120" formatCode="0.00">
                  <c:v>3.4666666666666668</c:v>
                </c:pt>
                <c:pt idx="121" formatCode="0.00">
                  <c:v>3.4733333333333332</c:v>
                </c:pt>
                <c:pt idx="122" formatCode="0.00">
                  <c:v>3.0066666666666664</c:v>
                </c:pt>
                <c:pt idx="123" formatCode="0.00">
                  <c:v>2.9966666666666666</c:v>
                </c:pt>
                <c:pt idx="124" formatCode="0.00">
                  <c:v>3.313333333333333</c:v>
                </c:pt>
                <c:pt idx="125" formatCode="0.00">
                  <c:v>3.1566666666666667</c:v>
                </c:pt>
                <c:pt idx="126" formatCode="0.00">
                  <c:v>2.5300000000000002</c:v>
                </c:pt>
                <c:pt idx="127" formatCode="0.00">
                  <c:v>2.1366666666666667</c:v>
                </c:pt>
                <c:pt idx="128" formatCode="0.00">
                  <c:v>2.0366666666666666</c:v>
                </c:pt>
                <c:pt idx="129" formatCode="0.00">
                  <c:v>1.9100000000000001</c:v>
                </c:pt>
                <c:pt idx="130" formatCode="0.00">
                  <c:v>1.7766666666666666</c:v>
                </c:pt>
                <c:pt idx="131" formatCode="0.00">
                  <c:v>1.7733333333333334</c:v>
                </c:pt>
                <c:pt idx="132" formatCode="0.00">
                  <c:v>1.9166666666666667</c:v>
                </c:pt>
                <c:pt idx="133" formatCode="0.00">
                  <c:v>1.9633333333333336</c:v>
                </c:pt>
                <c:pt idx="134" formatCode="0.00">
                  <c:v>2.5833333333333335</c:v>
                </c:pt>
                <c:pt idx="135" formatCode="0.00">
                  <c:v>2.5833333333333335</c:v>
                </c:pt>
                <c:pt idx="136" formatCode="0.00">
                  <c:v>2.4666666666666663</c:v>
                </c:pt>
                <c:pt idx="137" formatCode="0.00">
                  <c:v>2.3533333333333331</c:v>
                </c:pt>
                <c:pt idx="138" formatCode="0.00">
                  <c:v>2.1433333333333331</c:v>
                </c:pt>
                <c:pt idx="139" formatCode="0.00">
                  <c:v>1.9533333333333331</c:v>
                </c:pt>
                <c:pt idx="140" formatCode="0.00">
                  <c:v>1.4433333333333334</c:v>
                </c:pt>
                <c:pt idx="141" formatCode="0.00">
                  <c:v>1.6433333333333333</c:v>
                </c:pt>
                <c:pt idx="142" formatCode="0.00">
                  <c:v>1.4799999999999998</c:v>
                </c:pt>
                <c:pt idx="143" formatCode="0.00">
                  <c:v>1.5166666666666666</c:v>
                </c:pt>
                <c:pt idx="144" formatCode="0.00">
                  <c:v>1.2166666666666666</c:v>
                </c:pt>
                <c:pt idx="145" formatCode="0.00">
                  <c:v>1.2866666666666668</c:v>
                </c:pt>
                <c:pt idx="146" formatCode="0.00">
                  <c:v>1.0599999999999998</c:v>
                </c:pt>
                <c:pt idx="147" formatCode="0.00">
                  <c:v>1.4466666666666665</c:v>
                </c:pt>
                <c:pt idx="148" formatCode="0.00">
                  <c:v>1.71</c:v>
                </c:pt>
                <c:pt idx="149" formatCode="0.00">
                  <c:v>1.51</c:v>
                </c:pt>
                <c:pt idx="150" formatCode="0.00">
                  <c:v>1.9466666666666665</c:v>
                </c:pt>
                <c:pt idx="151" formatCode="0.00">
                  <c:v>1.9633333333333332</c:v>
                </c:pt>
                <c:pt idx="152" formatCode="0.00">
                  <c:v>2.2366666666666664</c:v>
                </c:pt>
                <c:pt idx="153" formatCode="0.00">
                  <c:v>2.2799999999999998</c:v>
                </c:pt>
                <c:pt idx="154" formatCode="0.00">
                  <c:v>2.2799999999999998</c:v>
                </c:pt>
                <c:pt idx="155" formatCode="0.00">
                  <c:v>2.3200000000000003</c:v>
                </c:pt>
              </c:numCache>
            </c:numRef>
          </c:val>
          <c:smooth val="0"/>
          <c:extLst>
            <c:ext xmlns:c16="http://schemas.microsoft.com/office/drawing/2014/chart" uri="{C3380CC4-5D6E-409C-BE32-E72D297353CC}">
              <c16:uniqueId val="{00000002-20B1-4109-A708-E48B2BF2F763}"/>
            </c:ext>
          </c:extLst>
        </c:ser>
        <c:ser>
          <c:idx val="2"/>
          <c:order val="2"/>
          <c:tx>
            <c:strRef>
              <c:f>Sheet1!$O$5</c:f>
              <c:strCache>
                <c:ptCount val="1"/>
                <c:pt idx="0">
                  <c:v>France: 10-Year Benchmark Government Bond Yield</c:v>
                </c:pt>
              </c:strCache>
            </c:strRef>
          </c:tx>
          <c:spPr>
            <a:ln w="28575" cap="rnd">
              <a:solidFill>
                <a:schemeClr val="accent3"/>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Sheet1!$O$6:$O$161</c:f>
              <c:numCache>
                <c:formatCode>0.00</c:formatCode>
                <c:ptCount val="156"/>
                <c:pt idx="0">
                  <c:v>12.85</c:v>
                </c:pt>
                <c:pt idx="1">
                  <c:v>12.953333333333333</c:v>
                </c:pt>
                <c:pt idx="2">
                  <c:v>12.996666666666668</c:v>
                </c:pt>
                <c:pt idx="3">
                  <c:v>13.71</c:v>
                </c:pt>
                <c:pt idx="4">
                  <c:v>14.166666666666666</c:v>
                </c:pt>
                <c:pt idx="5">
                  <c:v>15.950000000000001</c:v>
                </c:pt>
                <c:pt idx="6">
                  <c:v>16.856666666666666</c:v>
                </c:pt>
                <c:pt idx="7">
                  <c:v>16.406666666666666</c:v>
                </c:pt>
                <c:pt idx="8">
                  <c:v>16.113333333333333</c:v>
                </c:pt>
                <c:pt idx="9">
                  <c:v>15.93</c:v>
                </c:pt>
                <c:pt idx="10">
                  <c:v>15.540000000000001</c:v>
                </c:pt>
                <c:pt idx="11">
                  <c:v>15.013333333333334</c:v>
                </c:pt>
                <c:pt idx="12">
                  <c:v>14.01</c:v>
                </c:pt>
                <c:pt idx="13">
                  <c:v>13.706666666666669</c:v>
                </c:pt>
                <c:pt idx="14">
                  <c:v>13.246666666666668</c:v>
                </c:pt>
                <c:pt idx="15">
                  <c:v>13.383333333333333</c:v>
                </c:pt>
                <c:pt idx="16">
                  <c:v>13.056666666666667</c:v>
                </c:pt>
                <c:pt idx="17">
                  <c:v>12.976666666666667</c:v>
                </c:pt>
                <c:pt idx="18">
                  <c:v>12.473333333333334</c:v>
                </c:pt>
                <c:pt idx="19">
                  <c:v>11.449999999999998</c:v>
                </c:pt>
                <c:pt idx="20">
                  <c:v>11.516666666666667</c:v>
                </c:pt>
                <c:pt idx="21">
                  <c:v>11.136666666666665</c:v>
                </c:pt>
                <c:pt idx="22">
                  <c:v>11.073333333333332</c:v>
                </c:pt>
                <c:pt idx="23">
                  <c:v>10.766666666666667</c:v>
                </c:pt>
                <c:pt idx="24">
                  <c:v>9.68</c:v>
                </c:pt>
                <c:pt idx="25">
                  <c:v>8.0633333333333326</c:v>
                </c:pt>
                <c:pt idx="26">
                  <c:v>7.8599999999999994</c:v>
                </c:pt>
                <c:pt idx="27">
                  <c:v>8.5733333333333341</c:v>
                </c:pt>
                <c:pt idx="28">
                  <c:v>8.9199666666666673</c:v>
                </c:pt>
                <c:pt idx="29">
                  <c:v>8.9349333333333334</c:v>
                </c:pt>
                <c:pt idx="30">
                  <c:v>9.8033000000000001</c:v>
                </c:pt>
                <c:pt idx="31">
                  <c:v>10.256333333333332</c:v>
                </c:pt>
                <c:pt idx="32">
                  <c:v>9.4140999999999995</c:v>
                </c:pt>
                <c:pt idx="33">
                  <c:v>9.1286333333333332</c:v>
                </c:pt>
                <c:pt idx="34">
                  <c:v>9.0536333333333321</c:v>
                </c:pt>
                <c:pt idx="35">
                  <c:v>8.7398333333333333</c:v>
                </c:pt>
                <c:pt idx="36">
                  <c:v>8.9038666666666675</c:v>
                </c:pt>
                <c:pt idx="37">
                  <c:v>8.7752333333333326</c:v>
                </c:pt>
                <c:pt idx="38">
                  <c:v>8.5042333333333335</c:v>
                </c:pt>
                <c:pt idx="39">
                  <c:v>9.0008999999999997</c:v>
                </c:pt>
                <c:pt idx="40">
                  <c:v>9.8645666666666667</c:v>
                </c:pt>
                <c:pt idx="41">
                  <c:v>9.6377333333333315</c:v>
                </c:pt>
                <c:pt idx="42">
                  <c:v>10.0603</c:v>
                </c:pt>
                <c:pt idx="43">
                  <c:v>10.165866666666666</c:v>
                </c:pt>
                <c:pt idx="44">
                  <c:v>9.3343333333333334</c:v>
                </c:pt>
                <c:pt idx="45">
                  <c:v>8.9603999999999999</c:v>
                </c:pt>
                <c:pt idx="46">
                  <c:v>9.0458999999999996</c:v>
                </c:pt>
                <c:pt idx="47">
                  <c:v>8.812733333333334</c:v>
                </c:pt>
                <c:pt idx="48">
                  <c:v>8.5297999999999998</c:v>
                </c:pt>
                <c:pt idx="49">
                  <c:v>8.668966666666666</c:v>
                </c:pt>
                <c:pt idx="50">
                  <c:v>8.899166666666666</c:v>
                </c:pt>
                <c:pt idx="51">
                  <c:v>8.2535666666666678</c:v>
                </c:pt>
                <c:pt idx="52">
                  <c:v>7.6741000000000001</c:v>
                </c:pt>
                <c:pt idx="53">
                  <c:v>7.0946333333333342</c:v>
                </c:pt>
                <c:pt idx="54">
                  <c:v>6.4012333333333329</c:v>
                </c:pt>
                <c:pt idx="55">
                  <c:v>5.9300333333333333</c:v>
                </c:pt>
                <c:pt idx="56">
                  <c:v>5.9948333333333332</c:v>
                </c:pt>
                <c:pt idx="57">
                  <c:v>7.0461</c:v>
                </c:pt>
                <c:pt idx="58">
                  <c:v>7.700566666666667</c:v>
                </c:pt>
                <c:pt idx="59">
                  <c:v>8.1136666666666653</c:v>
                </c:pt>
                <c:pt idx="60">
                  <c:v>8.0862666666666652</c:v>
                </c:pt>
                <c:pt idx="61">
                  <c:v>7.5971333333333328</c:v>
                </c:pt>
                <c:pt idx="62">
                  <c:v>7.3708333333333327</c:v>
                </c:pt>
                <c:pt idx="63">
                  <c:v>7.0856666666666674</c:v>
                </c:pt>
                <c:pt idx="64">
                  <c:v>6.5606</c:v>
                </c:pt>
                <c:pt idx="65">
                  <c:v>6.5016999999999996</c:v>
                </c:pt>
                <c:pt idx="66">
                  <c:v>6.3393000000000006</c:v>
                </c:pt>
                <c:pt idx="67">
                  <c:v>5.8469666666666669</c:v>
                </c:pt>
                <c:pt idx="68">
                  <c:v>5.5970333333333331</c:v>
                </c:pt>
                <c:pt idx="69">
                  <c:v>5.7161</c:v>
                </c:pt>
                <c:pt idx="70">
                  <c:v>5.5247999999999999</c:v>
                </c:pt>
                <c:pt idx="71">
                  <c:v>5.4921000000000006</c:v>
                </c:pt>
                <c:pt idx="72">
                  <c:v>5.0318666666666658</c:v>
                </c:pt>
                <c:pt idx="73">
                  <c:v>4.9427000000000003</c:v>
                </c:pt>
                <c:pt idx="74">
                  <c:v>4.5004666666666671</c:v>
                </c:pt>
                <c:pt idx="75">
                  <c:v>4.0857999999999999</c:v>
                </c:pt>
                <c:pt idx="76">
                  <c:v>3.9441666666666664</c:v>
                </c:pt>
                <c:pt idx="77">
                  <c:v>4.2035666666666671</c:v>
                </c:pt>
                <c:pt idx="78">
                  <c:v>5.0045666666666664</c:v>
                </c:pt>
                <c:pt idx="79">
                  <c:v>5.2828333333333335</c:v>
                </c:pt>
                <c:pt idx="80">
                  <c:v>5.5709666666666671</c:v>
                </c:pt>
                <c:pt idx="81">
                  <c:v>5.3863999999999992</c:v>
                </c:pt>
                <c:pt idx="82">
                  <c:v>5.3928000000000003</c:v>
                </c:pt>
                <c:pt idx="83">
                  <c:v>5.2276999999999996</c:v>
                </c:pt>
                <c:pt idx="84">
                  <c:v>4.9030666666666667</c:v>
                </c:pt>
                <c:pt idx="85">
                  <c:v>5.1189666666666662</c:v>
                </c:pt>
                <c:pt idx="86">
                  <c:v>5.0156000000000001</c:v>
                </c:pt>
                <c:pt idx="87">
                  <c:v>4.7202000000000002</c:v>
                </c:pt>
                <c:pt idx="88">
                  <c:v>5.0545999999999998</c:v>
                </c:pt>
                <c:pt idx="89">
                  <c:v>5.2033666666666667</c:v>
                </c:pt>
                <c:pt idx="90">
                  <c:v>4.696933333333333</c:v>
                </c:pt>
                <c:pt idx="91">
                  <c:v>4.4899666666666667</c:v>
                </c:pt>
                <c:pt idx="92">
                  <c:v>4.1113999999999997</c:v>
                </c:pt>
                <c:pt idx="93">
                  <c:v>3.9360333333333331</c:v>
                </c:pt>
                <c:pt idx="94">
                  <c:v>4.1337333333333328</c:v>
                </c:pt>
                <c:pt idx="95">
                  <c:v>4.3424000000000005</c:v>
                </c:pt>
                <c:pt idx="96">
                  <c:v>4.1059000000000001</c:v>
                </c:pt>
                <c:pt idx="97">
                  <c:v>4.3065999999999995</c:v>
                </c:pt>
                <c:pt idx="98">
                  <c:v>4.1589</c:v>
                </c:pt>
                <c:pt idx="99">
                  <c:v>3.8252666666666664</c:v>
                </c:pt>
                <c:pt idx="100">
                  <c:v>3.6419333333333337</c:v>
                </c:pt>
                <c:pt idx="101">
                  <c:v>3.3737666666666666</c:v>
                </c:pt>
                <c:pt idx="102">
                  <c:v>3.2334999999999998</c:v>
                </c:pt>
                <c:pt idx="103">
                  <c:v>3.3885666666666672</c:v>
                </c:pt>
                <c:pt idx="104">
                  <c:v>3.5125333333333333</c:v>
                </c:pt>
                <c:pt idx="105">
                  <c:v>3.9870333333333332</c:v>
                </c:pt>
                <c:pt idx="106">
                  <c:v>3.8973666666666666</c:v>
                </c:pt>
                <c:pt idx="107">
                  <c:v>3.7860666666666667</c:v>
                </c:pt>
                <c:pt idx="108">
                  <c:v>4.0540666666666665</c:v>
                </c:pt>
                <c:pt idx="109">
                  <c:v>4.3879000000000001</c:v>
                </c:pt>
                <c:pt idx="110">
                  <c:v>4.4428333333333336</c:v>
                </c:pt>
                <c:pt idx="111">
                  <c:v>4.3279999999999994</c:v>
                </c:pt>
                <c:pt idx="112">
                  <c:v>4.0828666666666669</c:v>
                </c:pt>
                <c:pt idx="113">
                  <c:v>4.4698333333333329</c:v>
                </c:pt>
                <c:pt idx="114">
                  <c:v>4.4846666666666666</c:v>
                </c:pt>
                <c:pt idx="115">
                  <c:v>3.8999333333333333</c:v>
                </c:pt>
                <c:pt idx="116">
                  <c:v>3.6423666666666663</c:v>
                </c:pt>
                <c:pt idx="117">
                  <c:v>3.7877666666666663</c:v>
                </c:pt>
                <c:pt idx="118">
                  <c:v>3.635733333333333</c:v>
                </c:pt>
                <c:pt idx="119">
                  <c:v>3.5294000000000003</c:v>
                </c:pt>
                <c:pt idx="120">
                  <c:v>3.4837333333333333</c:v>
                </c:pt>
                <c:pt idx="121">
                  <c:v>3.1835</c:v>
                </c:pt>
                <c:pt idx="122">
                  <c:v>2.7815999999999996</c:v>
                </c:pt>
                <c:pt idx="123">
                  <c:v>3.0192333333333337</c:v>
                </c:pt>
                <c:pt idx="124">
                  <c:v>3.5519333333333329</c:v>
                </c:pt>
                <c:pt idx="125">
                  <c:v>3.5366</c:v>
                </c:pt>
                <c:pt idx="126">
                  <c:v>3.0094333333333338</c:v>
                </c:pt>
                <c:pt idx="127">
                  <c:v>3.1863000000000006</c:v>
                </c:pt>
                <c:pt idx="128">
                  <c:v>3.0498999999999996</c:v>
                </c:pt>
                <c:pt idx="129">
                  <c:v>2.7715666666666667</c:v>
                </c:pt>
                <c:pt idx="130">
                  <c:v>2.2105999999999999</c:v>
                </c:pt>
                <c:pt idx="131">
                  <c:v>2.1118999999999999</c:v>
                </c:pt>
                <c:pt idx="132">
                  <c:v>2.1602666666666668</c:v>
                </c:pt>
                <c:pt idx="133">
                  <c:v>1.9621000000000002</c:v>
                </c:pt>
                <c:pt idx="134">
                  <c:v>2.3649999999999998</c:v>
                </c:pt>
                <c:pt idx="135">
                  <c:v>2.3300333333333332</c:v>
                </c:pt>
                <c:pt idx="136">
                  <c:v>2.2629333333333332</c:v>
                </c:pt>
                <c:pt idx="137">
                  <c:v>1.8586666666666669</c:v>
                </c:pt>
                <c:pt idx="138">
                  <c:v>1.4387333333333334</c:v>
                </c:pt>
                <c:pt idx="139">
                  <c:v>1.1054666666666666</c:v>
                </c:pt>
                <c:pt idx="140">
                  <c:v>0.59343333333333337</c:v>
                </c:pt>
                <c:pt idx="141">
                  <c:v>0.83979999999999999</c:v>
                </c:pt>
                <c:pt idx="142">
                  <c:v>1.0410999999999999</c:v>
                </c:pt>
                <c:pt idx="143">
                  <c:v>0.89316666666666666</c:v>
                </c:pt>
                <c:pt idx="144">
                  <c:v>0.64816666666666667</c:v>
                </c:pt>
                <c:pt idx="145">
                  <c:v>0.47123333333333334</c:v>
                </c:pt>
                <c:pt idx="146">
                  <c:v>0.16949999999999998</c:v>
                </c:pt>
                <c:pt idx="147">
                  <c:v>0.58266666666666667</c:v>
                </c:pt>
                <c:pt idx="148">
                  <c:v>0.9718</c:v>
                </c:pt>
                <c:pt idx="149">
                  <c:v>0.78446666666666676</c:v>
                </c:pt>
                <c:pt idx="150">
                  <c:v>0.74853333333333338</c:v>
                </c:pt>
                <c:pt idx="151">
                  <c:v>0.73463333333333336</c:v>
                </c:pt>
                <c:pt idx="152">
                  <c:v>0.89200000000000002</c:v>
                </c:pt>
                <c:pt idx="153">
                  <c:v>0.77113333333333334</c:v>
                </c:pt>
                <c:pt idx="154">
                  <c:v>0.71189999999999998</c:v>
                </c:pt>
                <c:pt idx="155">
                  <c:v>0.7614333333333333</c:v>
                </c:pt>
              </c:numCache>
            </c:numRef>
          </c:val>
          <c:smooth val="0"/>
          <c:extLst>
            <c:ext xmlns:c16="http://schemas.microsoft.com/office/drawing/2014/chart" uri="{C3380CC4-5D6E-409C-BE32-E72D297353CC}">
              <c16:uniqueId val="{00000003-20B1-4109-A708-E48B2BF2F763}"/>
            </c:ext>
          </c:extLst>
        </c:ser>
        <c:ser>
          <c:idx val="3"/>
          <c:order val="3"/>
          <c:tx>
            <c:strRef>
              <c:f>Sheet1!$P$5</c:f>
              <c:strCache>
                <c:ptCount val="1"/>
                <c:pt idx="0">
                  <c:v>Germany: Fed Govt Securities w/ Residual Maturities of b/w 9-10 Yrs</c:v>
                </c:pt>
              </c:strCache>
            </c:strRef>
          </c:tx>
          <c:spPr>
            <a:ln w="28575" cap="rnd">
              <a:solidFill>
                <a:schemeClr val="accent4"/>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Sheet1!$P$6:$P$161</c:f>
              <c:numCache>
                <c:formatCode>0.00</c:formatCode>
                <c:ptCount val="156"/>
                <c:pt idx="0">
                  <c:v>8.6</c:v>
                </c:pt>
                <c:pt idx="1">
                  <c:v>8.7000000000000011</c:v>
                </c:pt>
                <c:pt idx="2">
                  <c:v>7.9333333333333327</c:v>
                </c:pt>
                <c:pt idx="3">
                  <c:v>8.5666666666666664</c:v>
                </c:pt>
                <c:pt idx="4">
                  <c:v>9.6</c:v>
                </c:pt>
                <c:pt idx="5">
                  <c:v>10.333333333333334</c:v>
                </c:pt>
                <c:pt idx="6">
                  <c:v>10.633333333333333</c:v>
                </c:pt>
                <c:pt idx="7">
                  <c:v>9.9333333333333336</c:v>
                </c:pt>
                <c:pt idx="8">
                  <c:v>9.6666666666666661</c:v>
                </c:pt>
                <c:pt idx="9">
                  <c:v>9</c:v>
                </c:pt>
                <c:pt idx="10">
                  <c:v>9</c:v>
                </c:pt>
                <c:pt idx="11">
                  <c:v>8.2333333333333343</c:v>
                </c:pt>
                <c:pt idx="12">
                  <c:v>7.8</c:v>
                </c:pt>
                <c:pt idx="13">
                  <c:v>7.833333333333333</c:v>
                </c:pt>
                <c:pt idx="14">
                  <c:v>8.3666666666666671</c:v>
                </c:pt>
                <c:pt idx="15">
                  <c:v>8.3333333333333339</c:v>
                </c:pt>
                <c:pt idx="16">
                  <c:v>8.2000000000000011</c:v>
                </c:pt>
                <c:pt idx="17">
                  <c:v>8.2333333333333325</c:v>
                </c:pt>
                <c:pt idx="18">
                  <c:v>8.1</c:v>
                </c:pt>
                <c:pt idx="19">
                  <c:v>7.3999999999999995</c:v>
                </c:pt>
                <c:pt idx="20">
                  <c:v>7.5</c:v>
                </c:pt>
                <c:pt idx="21">
                  <c:v>7.2333333333333343</c:v>
                </c:pt>
                <c:pt idx="22">
                  <c:v>6.7</c:v>
                </c:pt>
                <c:pt idx="23">
                  <c:v>6.666666666666667</c:v>
                </c:pt>
                <c:pt idx="24">
                  <c:v>6.3</c:v>
                </c:pt>
                <c:pt idx="25">
                  <c:v>5.9333333333333327</c:v>
                </c:pt>
                <c:pt idx="26">
                  <c:v>6</c:v>
                </c:pt>
                <c:pt idx="27">
                  <c:v>6.2333333333333334</c:v>
                </c:pt>
                <c:pt idx="28">
                  <c:v>6.0333333333333341</c:v>
                </c:pt>
                <c:pt idx="29">
                  <c:v>5.833333333333333</c:v>
                </c:pt>
                <c:pt idx="30">
                  <c:v>6.5</c:v>
                </c:pt>
                <c:pt idx="31">
                  <c:v>6.6000000000000005</c:v>
                </c:pt>
                <c:pt idx="32">
                  <c:v>6.333333333333333</c:v>
                </c:pt>
                <c:pt idx="33">
                  <c:v>6.5</c:v>
                </c:pt>
                <c:pt idx="34">
                  <c:v>6.7333333333333334</c:v>
                </c:pt>
                <c:pt idx="35">
                  <c:v>6.4333333333333336</c:v>
                </c:pt>
                <c:pt idx="36">
                  <c:v>6.8666666666666671</c:v>
                </c:pt>
                <c:pt idx="37">
                  <c:v>6.8999999999999995</c:v>
                </c:pt>
                <c:pt idx="38">
                  <c:v>6.833333333333333</c:v>
                </c:pt>
                <c:pt idx="39">
                  <c:v>7.2666666666666666</c:v>
                </c:pt>
                <c:pt idx="40">
                  <c:v>8.3333333333333339</c:v>
                </c:pt>
                <c:pt idx="41">
                  <c:v>8.7333333333333325</c:v>
                </c:pt>
                <c:pt idx="42">
                  <c:v>8.8666666666666671</c:v>
                </c:pt>
                <c:pt idx="43">
                  <c:v>8.9</c:v>
                </c:pt>
                <c:pt idx="44">
                  <c:v>8.5666666666666682</c:v>
                </c:pt>
                <c:pt idx="45">
                  <c:v>8.4</c:v>
                </c:pt>
                <c:pt idx="46">
                  <c:v>8.5333333333333332</c:v>
                </c:pt>
                <c:pt idx="47">
                  <c:v>8.3000000000000007</c:v>
                </c:pt>
                <c:pt idx="48">
                  <c:v>7.9666666666666659</c:v>
                </c:pt>
                <c:pt idx="49">
                  <c:v>8.0666666666666682</c:v>
                </c:pt>
                <c:pt idx="50">
                  <c:v>8</c:v>
                </c:pt>
                <c:pt idx="51">
                  <c:v>7.4333333333333336</c:v>
                </c:pt>
                <c:pt idx="52">
                  <c:v>6.9666666666666659</c:v>
                </c:pt>
                <c:pt idx="53">
                  <c:v>6.8000000000000007</c:v>
                </c:pt>
                <c:pt idx="54">
                  <c:v>6.4333333333333336</c:v>
                </c:pt>
                <c:pt idx="55">
                  <c:v>5.9666666666666659</c:v>
                </c:pt>
                <c:pt idx="56">
                  <c:v>6.166666666666667</c:v>
                </c:pt>
                <c:pt idx="57">
                  <c:v>6.7666666666666657</c:v>
                </c:pt>
                <c:pt idx="58">
                  <c:v>7.2333333333333343</c:v>
                </c:pt>
                <c:pt idx="59">
                  <c:v>7.5666666666666664</c:v>
                </c:pt>
                <c:pt idx="60">
                  <c:v>7.4666666666666659</c:v>
                </c:pt>
                <c:pt idx="61">
                  <c:v>6.9666666666666659</c:v>
                </c:pt>
                <c:pt idx="62">
                  <c:v>6.7666666666666657</c:v>
                </c:pt>
                <c:pt idx="63">
                  <c:v>6.3666666666666671</c:v>
                </c:pt>
                <c:pt idx="64">
                  <c:v>6.2</c:v>
                </c:pt>
                <c:pt idx="65">
                  <c:v>6.5</c:v>
                </c:pt>
                <c:pt idx="66">
                  <c:v>6.333333333333333</c:v>
                </c:pt>
                <c:pt idx="67">
                  <c:v>5.8999999999999995</c:v>
                </c:pt>
                <c:pt idx="68">
                  <c:v>5.7666666666666666</c:v>
                </c:pt>
                <c:pt idx="69">
                  <c:v>5.8</c:v>
                </c:pt>
                <c:pt idx="70">
                  <c:v>5.6333333333333329</c:v>
                </c:pt>
                <c:pt idx="71">
                  <c:v>5.5</c:v>
                </c:pt>
                <c:pt idx="72">
                  <c:v>5</c:v>
                </c:pt>
                <c:pt idx="73">
                  <c:v>4.8999999999999995</c:v>
                </c:pt>
                <c:pt idx="74">
                  <c:v>4.4333333333333327</c:v>
                </c:pt>
                <c:pt idx="75">
                  <c:v>4.1000000000000005</c:v>
                </c:pt>
                <c:pt idx="76">
                  <c:v>3.9</c:v>
                </c:pt>
                <c:pt idx="77">
                  <c:v>4.1000000000000005</c:v>
                </c:pt>
                <c:pt idx="78">
                  <c:v>4.9000000000000004</c:v>
                </c:pt>
                <c:pt idx="79">
                  <c:v>5.1999999999999993</c:v>
                </c:pt>
                <c:pt idx="80">
                  <c:v>5.4666666666666659</c:v>
                </c:pt>
                <c:pt idx="81">
                  <c:v>5.2666666666666666</c:v>
                </c:pt>
                <c:pt idx="82">
                  <c:v>5.3</c:v>
                </c:pt>
                <c:pt idx="83">
                  <c:v>5.1000000000000005</c:v>
                </c:pt>
                <c:pt idx="84">
                  <c:v>4.8</c:v>
                </c:pt>
                <c:pt idx="85">
                  <c:v>5</c:v>
                </c:pt>
                <c:pt idx="86">
                  <c:v>4.9666666666666668</c:v>
                </c:pt>
                <c:pt idx="87">
                  <c:v>4.666666666666667</c:v>
                </c:pt>
                <c:pt idx="88">
                  <c:v>5.0333333333333341</c:v>
                </c:pt>
                <c:pt idx="89">
                  <c:v>5.1333333333333337</c:v>
                </c:pt>
                <c:pt idx="90">
                  <c:v>4.6333333333333337</c:v>
                </c:pt>
                <c:pt idx="91">
                  <c:v>4.4333333333333336</c:v>
                </c:pt>
                <c:pt idx="92">
                  <c:v>4.0666666666666664</c:v>
                </c:pt>
                <c:pt idx="93">
                  <c:v>3.8666666666666667</c:v>
                </c:pt>
                <c:pt idx="94">
                  <c:v>4.1000000000000005</c:v>
                </c:pt>
                <c:pt idx="95">
                  <c:v>4.3000000000000007</c:v>
                </c:pt>
                <c:pt idx="96">
                  <c:v>4.0666666666666673</c:v>
                </c:pt>
                <c:pt idx="97">
                  <c:v>4.2333333333333334</c:v>
                </c:pt>
                <c:pt idx="98">
                  <c:v>4.1000000000000005</c:v>
                </c:pt>
                <c:pt idx="99">
                  <c:v>3.7666666666666662</c:v>
                </c:pt>
                <c:pt idx="100">
                  <c:v>3.6</c:v>
                </c:pt>
                <c:pt idx="101">
                  <c:v>3.3000000000000003</c:v>
                </c:pt>
                <c:pt idx="102">
                  <c:v>3.1666666666666665</c:v>
                </c:pt>
                <c:pt idx="103">
                  <c:v>3.3666666666666667</c:v>
                </c:pt>
                <c:pt idx="104">
                  <c:v>3.5</c:v>
                </c:pt>
                <c:pt idx="105">
                  <c:v>3.9666666666666668</c:v>
                </c:pt>
                <c:pt idx="106">
                  <c:v>3.9</c:v>
                </c:pt>
                <c:pt idx="107">
                  <c:v>3.7666666666666671</c:v>
                </c:pt>
                <c:pt idx="108">
                  <c:v>4.0333333333333332</c:v>
                </c:pt>
                <c:pt idx="109">
                  <c:v>4.3666666666666663</c:v>
                </c:pt>
                <c:pt idx="110">
                  <c:v>4.4333333333333336</c:v>
                </c:pt>
                <c:pt idx="111">
                  <c:v>4.2666666666666666</c:v>
                </c:pt>
                <c:pt idx="112">
                  <c:v>4.0333333333333332</c:v>
                </c:pt>
                <c:pt idx="113">
                  <c:v>4.333333333333333</c:v>
                </c:pt>
                <c:pt idx="114">
                  <c:v>4.3666666666666663</c:v>
                </c:pt>
                <c:pt idx="115">
                  <c:v>3.6333333333333333</c:v>
                </c:pt>
                <c:pt idx="116">
                  <c:v>3.1666666666666665</c:v>
                </c:pt>
                <c:pt idx="117">
                  <c:v>3.3666666666666667</c:v>
                </c:pt>
                <c:pt idx="118">
                  <c:v>3.3333333333333335</c:v>
                </c:pt>
                <c:pt idx="119">
                  <c:v>3.2000000000000006</c:v>
                </c:pt>
                <c:pt idx="120">
                  <c:v>3.1999999999999997</c:v>
                </c:pt>
                <c:pt idx="121">
                  <c:v>2.8333333333333335</c:v>
                </c:pt>
                <c:pt idx="122">
                  <c:v>2.4333333333333331</c:v>
                </c:pt>
                <c:pt idx="123">
                  <c:v>2.6333333333333333</c:v>
                </c:pt>
                <c:pt idx="124">
                  <c:v>3.1333333333333333</c:v>
                </c:pt>
                <c:pt idx="125">
                  <c:v>3.1333333333333333</c:v>
                </c:pt>
                <c:pt idx="126">
                  <c:v>2.3333333333333335</c:v>
                </c:pt>
                <c:pt idx="127">
                  <c:v>2.0666666666666664</c:v>
                </c:pt>
                <c:pt idx="128">
                  <c:v>1.9666666666666668</c:v>
                </c:pt>
                <c:pt idx="129">
                  <c:v>1.5</c:v>
                </c:pt>
                <c:pt idx="130">
                  <c:v>1.4000000000000001</c:v>
                </c:pt>
                <c:pt idx="131">
                  <c:v>1.4000000000000001</c:v>
                </c:pt>
                <c:pt idx="132">
                  <c:v>1.5</c:v>
                </c:pt>
                <c:pt idx="133">
                  <c:v>1.3333333333333333</c:v>
                </c:pt>
                <c:pt idx="134">
                  <c:v>1.7666666666666668</c:v>
                </c:pt>
                <c:pt idx="135">
                  <c:v>1.8</c:v>
                </c:pt>
                <c:pt idx="136">
                  <c:v>1.6333333333333335</c:v>
                </c:pt>
                <c:pt idx="137">
                  <c:v>1.4000000000000001</c:v>
                </c:pt>
                <c:pt idx="138">
                  <c:v>1.0666666666666667</c:v>
                </c:pt>
                <c:pt idx="139">
                  <c:v>0.73333333333333339</c:v>
                </c:pt>
                <c:pt idx="140">
                  <c:v>0.39999999999999997</c:v>
                </c:pt>
                <c:pt idx="141">
                  <c:v>0.56666666666666676</c:v>
                </c:pt>
                <c:pt idx="142">
                  <c:v>0.73333333333333339</c:v>
                </c:pt>
                <c:pt idx="143">
                  <c:v>0.6</c:v>
                </c:pt>
                <c:pt idx="144">
                  <c:v>0.33333333333333331</c:v>
                </c:pt>
                <c:pt idx="145">
                  <c:v>0.13333333333333333</c:v>
                </c:pt>
                <c:pt idx="146">
                  <c:v>-3.3333333333333333E-2</c:v>
                </c:pt>
                <c:pt idx="147">
                  <c:v>0.16666666666666666</c:v>
                </c:pt>
                <c:pt idx="148">
                  <c:v>0.3666666666666667</c:v>
                </c:pt>
                <c:pt idx="149">
                  <c:v>0.33333333333333331</c:v>
                </c:pt>
                <c:pt idx="150">
                  <c:v>0.43333333333333335</c:v>
                </c:pt>
                <c:pt idx="151">
                  <c:v>0.33333333333333331</c:v>
                </c:pt>
                <c:pt idx="152">
                  <c:v>0.6</c:v>
                </c:pt>
                <c:pt idx="153">
                  <c:v>0.46666666666666662</c:v>
                </c:pt>
                <c:pt idx="154">
                  <c:v>0.33333333333333331</c:v>
                </c:pt>
                <c:pt idx="155">
                  <c:v>0.33333333333333331</c:v>
                </c:pt>
              </c:numCache>
            </c:numRef>
          </c:val>
          <c:smooth val="0"/>
          <c:extLst>
            <c:ext xmlns:c16="http://schemas.microsoft.com/office/drawing/2014/chart" uri="{C3380CC4-5D6E-409C-BE32-E72D297353CC}">
              <c16:uniqueId val="{00000004-20B1-4109-A708-E48B2BF2F763}"/>
            </c:ext>
          </c:extLst>
        </c:ser>
        <c:ser>
          <c:idx val="4"/>
          <c:order val="4"/>
          <c:tx>
            <c:strRef>
              <c:f>Sheet1!$Q$5</c:f>
              <c:strCache>
                <c:ptCount val="1"/>
                <c:pt idx="0">
                  <c:v>Japan: 10-Year Benchmark Government Bond Yield</c:v>
                </c:pt>
              </c:strCache>
            </c:strRef>
          </c:tx>
          <c:spPr>
            <a:ln w="28575" cap="rnd">
              <a:solidFill>
                <a:schemeClr val="accent5"/>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Sheet1!$Q$6:$Q$161</c:f>
              <c:numCache>
                <c:formatCode>General</c:formatCode>
                <c:ptCount val="156"/>
                <c:pt idx="26" formatCode="0.00">
                  <c:v>5.2573333333333343</c:v>
                </c:pt>
                <c:pt idx="27" formatCode="0.00">
                  <c:v>5.5683333333333325</c:v>
                </c:pt>
                <c:pt idx="28" formatCode="0.00">
                  <c:v>5.0296666666666665</c:v>
                </c:pt>
                <c:pt idx="29" formatCode="0.00">
                  <c:v>4.0186666666666673</c:v>
                </c:pt>
                <c:pt idx="30" formatCode="0.00">
                  <c:v>5.4856666666666669</c:v>
                </c:pt>
                <c:pt idx="31" formatCode="0.00">
                  <c:v>5.4903333333333331</c:v>
                </c:pt>
                <c:pt idx="32" formatCode="0.00">
                  <c:v>4.5906666666666665</c:v>
                </c:pt>
                <c:pt idx="33" formatCode="0.00">
                  <c:v>4.9973333333333327</c:v>
                </c:pt>
                <c:pt idx="34" formatCode="0.00">
                  <c:v>5.4703333333333335</c:v>
                </c:pt>
                <c:pt idx="35" formatCode="0.00">
                  <c:v>4.7839999999999998</c:v>
                </c:pt>
                <c:pt idx="36" formatCode="0.00">
                  <c:v>4.9986666666666668</c:v>
                </c:pt>
                <c:pt idx="37" formatCode="0.00">
                  <c:v>5.1149999999999993</c:v>
                </c:pt>
                <c:pt idx="38" formatCode="0.00">
                  <c:v>5.0536666666666674</c:v>
                </c:pt>
                <c:pt idx="39" formatCode="0.00">
                  <c:v>5.4446666666666665</c:v>
                </c:pt>
                <c:pt idx="40" formatCode="0.00">
                  <c:v>6.3916666666666666</c:v>
                </c:pt>
                <c:pt idx="41" formatCode="0.00">
                  <c:v>6.5539999999999994</c:v>
                </c:pt>
                <c:pt idx="42" formatCode="0.00">
                  <c:v>7.3626666666666667</c:v>
                </c:pt>
                <c:pt idx="43" formatCode="0.00">
                  <c:v>7.1426666666666661</c:v>
                </c:pt>
                <c:pt idx="44" formatCode="0.00">
                  <c:v>6.4946666666666664</c:v>
                </c:pt>
                <c:pt idx="45" formatCode="0.00">
                  <c:v>6.6453333333333333</c:v>
                </c:pt>
                <c:pt idx="46" formatCode="0.00">
                  <c:v>6.4300000000000006</c:v>
                </c:pt>
                <c:pt idx="47" formatCode="0.00">
                  <c:v>5.9253333333333336</c:v>
                </c:pt>
                <c:pt idx="48" formatCode="0.00">
                  <c:v>5.5489999999999995</c:v>
                </c:pt>
                <c:pt idx="49" formatCode="0.00">
                  <c:v>5.6696666666666671</c:v>
                </c:pt>
                <c:pt idx="50" formatCode="0.00">
                  <c:v>5.2139999999999995</c:v>
                </c:pt>
                <c:pt idx="51" formatCode="0.00">
                  <c:v>4.9636666666666658</c:v>
                </c:pt>
                <c:pt idx="52" formatCode="0.00">
                  <c:v>4.5520000000000005</c:v>
                </c:pt>
                <c:pt idx="53" formatCode="0.00">
                  <c:v>4.7343333333333328</c:v>
                </c:pt>
                <c:pt idx="54" formatCode="0.00">
                  <c:v>4.3736666666666659</c:v>
                </c:pt>
                <c:pt idx="55" formatCode="0.00">
                  <c:v>3.7456666666666667</c:v>
                </c:pt>
                <c:pt idx="56" formatCode="0.00">
                  <c:v>3.999333333333333</c:v>
                </c:pt>
                <c:pt idx="57" formatCode="0.00">
                  <c:v>4.1589999999999998</c:v>
                </c:pt>
                <c:pt idx="58" formatCode="0.00">
                  <c:v>4.585</c:v>
                </c:pt>
                <c:pt idx="59" formatCode="0.00">
                  <c:v>4.6546666666666674</c:v>
                </c:pt>
                <c:pt idx="60" formatCode="0.00">
                  <c:v>4.4430000000000005</c:v>
                </c:pt>
                <c:pt idx="61" formatCode="0.00">
                  <c:v>3.3729999999999998</c:v>
                </c:pt>
                <c:pt idx="62" formatCode="0.00">
                  <c:v>3.0996666666666663</c:v>
                </c:pt>
                <c:pt idx="63" formatCode="0.00">
                  <c:v>2.968</c:v>
                </c:pt>
                <c:pt idx="64" formatCode="0.00">
                  <c:v>3.25</c:v>
                </c:pt>
                <c:pt idx="65" formatCode="0.00">
                  <c:v>3.323</c:v>
                </c:pt>
                <c:pt idx="66" formatCode="0.00">
                  <c:v>3.1583333333333332</c:v>
                </c:pt>
                <c:pt idx="67" formatCode="0.00">
                  <c:v>2.7296666666666667</c:v>
                </c:pt>
                <c:pt idx="68" formatCode="0.00">
                  <c:v>2.5869999999999997</c:v>
                </c:pt>
                <c:pt idx="69" formatCode="0.00">
                  <c:v>2.5926666666666667</c:v>
                </c:pt>
                <c:pt idx="70" formatCode="0.00">
                  <c:v>2.3580000000000001</c:v>
                </c:pt>
                <c:pt idx="71" formatCode="0.00">
                  <c:v>1.954</c:v>
                </c:pt>
                <c:pt idx="72" formatCode="0.00">
                  <c:v>1.9270000000000003</c:v>
                </c:pt>
                <c:pt idx="73" formatCode="0.00">
                  <c:v>1.6613333333333333</c:v>
                </c:pt>
                <c:pt idx="74" formatCode="0.00">
                  <c:v>1.4136666666666666</c:v>
                </c:pt>
                <c:pt idx="75" formatCode="0.00">
                  <c:v>1.1199999999999999</c:v>
                </c:pt>
                <c:pt idx="76" formatCode="0.00">
                  <c:v>1.9489999999999998</c:v>
                </c:pt>
                <c:pt idx="77" formatCode="0.00">
                  <c:v>1.5149999999999999</c:v>
                </c:pt>
                <c:pt idx="78" formatCode="0.00">
                  <c:v>1.7653333333333334</c:v>
                </c:pt>
                <c:pt idx="79" formatCode="0.00">
                  <c:v>1.7406666666666668</c:v>
                </c:pt>
                <c:pt idx="80" formatCode="0.00">
                  <c:v>1.7736666666666665</c:v>
                </c:pt>
                <c:pt idx="81" formatCode="0.00">
                  <c:v>1.7070000000000001</c:v>
                </c:pt>
                <c:pt idx="82" formatCode="0.00">
                  <c:v>1.7730000000000004</c:v>
                </c:pt>
                <c:pt idx="83" formatCode="0.00">
                  <c:v>1.7316666666666667</c:v>
                </c:pt>
                <c:pt idx="84" formatCode="0.00">
                  <c:v>1.3613333333333333</c:v>
                </c:pt>
                <c:pt idx="85" formatCode="0.00">
                  <c:v>1.2690000000000001</c:v>
                </c:pt>
                <c:pt idx="86" formatCode="0.00">
                  <c:v>1.3419999999999999</c:v>
                </c:pt>
                <c:pt idx="87" formatCode="0.00">
                  <c:v>1.3523333333333334</c:v>
                </c:pt>
                <c:pt idx="88" formatCode="0.00">
                  <c:v>1.4646666666666668</c:v>
                </c:pt>
                <c:pt idx="89" formatCode="0.00">
                  <c:v>1.3753333333333335</c:v>
                </c:pt>
                <c:pt idx="90" formatCode="0.00">
                  <c:v>1.2313333333333332</c:v>
                </c:pt>
                <c:pt idx="91" formatCode="0.00">
                  <c:v>1.014</c:v>
                </c:pt>
                <c:pt idx="92" formatCode="0.00">
                  <c:v>0.79866666666666664</c:v>
                </c:pt>
                <c:pt idx="93" formatCode="0.00">
                  <c:v>0.59799999999999998</c:v>
                </c:pt>
                <c:pt idx="94" formatCode="0.00">
                  <c:v>1.1986666666666668</c:v>
                </c:pt>
                <c:pt idx="95" formatCode="0.00">
                  <c:v>1.3816666666666668</c:v>
                </c:pt>
                <c:pt idx="96" formatCode="0.00">
                  <c:v>1.3106666666666669</c:v>
                </c:pt>
                <c:pt idx="97" formatCode="0.00">
                  <c:v>1.5866666666666667</c:v>
                </c:pt>
                <c:pt idx="98" formatCode="0.00">
                  <c:v>1.651</c:v>
                </c:pt>
                <c:pt idx="99" formatCode="0.00">
                  <c:v>1.4553333333333336</c:v>
                </c:pt>
                <c:pt idx="100" formatCode="0.00">
                  <c:v>1.3973333333333333</c:v>
                </c:pt>
                <c:pt idx="101" formatCode="0.00">
                  <c:v>1.2746666666666666</c:v>
                </c:pt>
                <c:pt idx="102" formatCode="0.00">
                  <c:v>1.3419999999999999</c:v>
                </c:pt>
                <c:pt idx="103" formatCode="0.00">
                  <c:v>1.5226666666666666</c:v>
                </c:pt>
                <c:pt idx="104" formatCode="0.00">
                  <c:v>1.5683333333333334</c:v>
                </c:pt>
                <c:pt idx="105" formatCode="0.00">
                  <c:v>1.8879999999999999</c:v>
                </c:pt>
                <c:pt idx="106" formatCode="0.00">
                  <c:v>1.8003333333333333</c:v>
                </c:pt>
                <c:pt idx="107" formatCode="0.00">
                  <c:v>1.7013333333333334</c:v>
                </c:pt>
                <c:pt idx="108" formatCode="0.00">
                  <c:v>1.679</c:v>
                </c:pt>
                <c:pt idx="109" formatCode="0.00">
                  <c:v>1.7460000000000002</c:v>
                </c:pt>
                <c:pt idx="110" formatCode="0.00">
                  <c:v>1.7223333333333333</c:v>
                </c:pt>
                <c:pt idx="111" formatCode="0.00">
                  <c:v>1.5726666666666667</c:v>
                </c:pt>
                <c:pt idx="112" formatCode="0.00">
                  <c:v>1.3966666666666667</c:v>
                </c:pt>
                <c:pt idx="113" formatCode="0.00">
                  <c:v>1.6130000000000002</c:v>
                </c:pt>
                <c:pt idx="114" formatCode="0.00">
                  <c:v>1.5223333333333333</c:v>
                </c:pt>
                <c:pt idx="115" formatCode="0.00">
                  <c:v>1.4343333333333332</c:v>
                </c:pt>
                <c:pt idx="116" formatCode="0.00">
                  <c:v>1.2883333333333333</c:v>
                </c:pt>
                <c:pt idx="117" formatCode="0.00">
                  <c:v>1.4496666666666667</c:v>
                </c:pt>
                <c:pt idx="118" formatCode="0.00">
                  <c:v>1.3533333333333333</c:v>
                </c:pt>
                <c:pt idx="119" formatCode="0.00">
                  <c:v>1.3213333333333332</c:v>
                </c:pt>
                <c:pt idx="120" formatCode="0.00">
                  <c:v>1.343</c:v>
                </c:pt>
                <c:pt idx="121" formatCode="0.00">
                  <c:v>1.2859999999999998</c:v>
                </c:pt>
                <c:pt idx="122" formatCode="0.00">
                  <c:v>1.0570000000000002</c:v>
                </c:pt>
                <c:pt idx="123" formatCode="0.00">
                  <c:v>1.0476666666666665</c:v>
                </c:pt>
                <c:pt idx="124" formatCode="0.00">
                  <c:v>1.2510000000000001</c:v>
                </c:pt>
                <c:pt idx="125" formatCode="0.00">
                  <c:v>1.1856666666666664</c:v>
                </c:pt>
                <c:pt idx="126" formatCode="0.00">
                  <c:v>1.0586666666666666</c:v>
                </c:pt>
                <c:pt idx="127" formatCode="0.00">
                  <c:v>1.0090000000000001</c:v>
                </c:pt>
                <c:pt idx="128" formatCode="0.00">
                  <c:v>0.98833333333333329</c:v>
                </c:pt>
                <c:pt idx="129" formatCode="0.00">
                  <c:v>0.89233333333333331</c:v>
                </c:pt>
                <c:pt idx="130" formatCode="0.00">
                  <c:v>0.79700000000000004</c:v>
                </c:pt>
                <c:pt idx="131" formatCode="0.00">
                  <c:v>0.755</c:v>
                </c:pt>
                <c:pt idx="132" formatCode="0.00">
                  <c:v>0.71266666666666667</c:v>
                </c:pt>
                <c:pt idx="133" formatCode="0.00">
                  <c:v>0.7360000000000001</c:v>
                </c:pt>
                <c:pt idx="134" formatCode="0.00">
                  <c:v>0.76933333333333331</c:v>
                </c:pt>
                <c:pt idx="135" formatCode="0.00">
                  <c:v>0.64066666666666672</c:v>
                </c:pt>
                <c:pt idx="136" formatCode="0.00">
                  <c:v>0.629</c:v>
                </c:pt>
                <c:pt idx="137" formatCode="0.00">
                  <c:v>0.60266666666666668</c:v>
                </c:pt>
                <c:pt idx="138" formatCode="0.00">
                  <c:v>0.53366666666666673</c:v>
                </c:pt>
                <c:pt idx="139" formatCode="0.00">
                  <c:v>0.44900000000000001</c:v>
                </c:pt>
                <c:pt idx="140" formatCode="0.00">
                  <c:v>0.34066666666666667</c:v>
                </c:pt>
                <c:pt idx="141" formatCode="0.00">
                  <c:v>0.40433333333333338</c:v>
                </c:pt>
                <c:pt idx="142" formatCode="0.00">
                  <c:v>0.39533333333333331</c:v>
                </c:pt>
                <c:pt idx="143" formatCode="0.00">
                  <c:v>0.31</c:v>
                </c:pt>
                <c:pt idx="144" formatCode="0.00">
                  <c:v>6.1666666666666668E-2</c:v>
                </c:pt>
                <c:pt idx="145" formatCode="0.00">
                  <c:v>-0.11966666666666666</c:v>
                </c:pt>
                <c:pt idx="146" formatCode="0.00">
                  <c:v>-0.12933333333333333</c:v>
                </c:pt>
                <c:pt idx="147" formatCode="0.00">
                  <c:v>-4.6666666666666688E-3</c:v>
                </c:pt>
                <c:pt idx="148" formatCode="0.00">
                  <c:v>7.3999999999999996E-2</c:v>
                </c:pt>
                <c:pt idx="149" formatCode="0.00">
                  <c:v>4.2333333333333334E-2</c:v>
                </c:pt>
                <c:pt idx="150" formatCode="0.00">
                  <c:v>4.8333333333333332E-2</c:v>
                </c:pt>
                <c:pt idx="151" formatCode="0.00">
                  <c:v>5.0333333333333341E-2</c:v>
                </c:pt>
                <c:pt idx="152" formatCode="0.00">
                  <c:v>6.1000000000000006E-2</c:v>
                </c:pt>
                <c:pt idx="153" formatCode="0.00">
                  <c:v>4.5666666666666668E-2</c:v>
                </c:pt>
                <c:pt idx="154" formatCode="0.00">
                  <c:v>9.4333333333333338E-2</c:v>
                </c:pt>
                <c:pt idx="155" formatCode="0.00">
                  <c:v>0.10199999999999999</c:v>
                </c:pt>
              </c:numCache>
            </c:numRef>
          </c:val>
          <c:smooth val="0"/>
          <c:extLst>
            <c:ext xmlns:c16="http://schemas.microsoft.com/office/drawing/2014/chart" uri="{C3380CC4-5D6E-409C-BE32-E72D297353CC}">
              <c16:uniqueId val="{00000005-20B1-4109-A708-E48B2BF2F763}"/>
            </c:ext>
          </c:extLst>
        </c:ser>
        <c:ser>
          <c:idx val="5"/>
          <c:order val="5"/>
          <c:tx>
            <c:strRef>
              <c:f>Sheet1!$R$5</c:f>
              <c:strCache>
                <c:ptCount val="1"/>
                <c:pt idx="0">
                  <c:v>Switzerland: 10-Year Government Bond Yield</c:v>
                </c:pt>
              </c:strCache>
            </c:strRef>
          </c:tx>
          <c:spPr>
            <a:ln w="28575" cap="rnd">
              <a:solidFill>
                <a:schemeClr val="accent6"/>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Sheet1!$R$6:$R$161</c:f>
              <c:numCache>
                <c:formatCode>General</c:formatCode>
                <c:ptCount val="156"/>
                <c:pt idx="72" formatCode="0.00">
                  <c:v>3.0566666666666666</c:v>
                </c:pt>
                <c:pt idx="73" formatCode="0.00">
                  <c:v>3.2393333333333332</c:v>
                </c:pt>
                <c:pt idx="74" formatCode="0.00">
                  <c:v>3.1793333333333336</c:v>
                </c:pt>
                <c:pt idx="75" formatCode="0.00">
                  <c:v>2.8156666666666665</c:v>
                </c:pt>
                <c:pt idx="76" formatCode="0.00">
                  <c:v>2.556</c:v>
                </c:pt>
                <c:pt idx="77" formatCode="0.00">
                  <c:v>2.684333333333333</c:v>
                </c:pt>
                <c:pt idx="78" formatCode="0.00">
                  <c:v>3.1616666666666666</c:v>
                </c:pt>
                <c:pt idx="79" formatCode="0.00">
                  <c:v>3.5946666666666665</c:v>
                </c:pt>
                <c:pt idx="80" formatCode="0.00">
                  <c:v>3.7923333333333336</c:v>
                </c:pt>
                <c:pt idx="81" formatCode="0.00">
                  <c:v>4.0279999999999996</c:v>
                </c:pt>
                <c:pt idx="82" formatCode="0.00">
                  <c:v>3.9090000000000003</c:v>
                </c:pt>
                <c:pt idx="83" formatCode="0.00">
                  <c:v>3.794</c:v>
                </c:pt>
                <c:pt idx="84" formatCode="0.00">
                  <c:v>3.4473333333333334</c:v>
                </c:pt>
                <c:pt idx="85" formatCode="0.00">
                  <c:v>3.440666666666667</c:v>
                </c:pt>
                <c:pt idx="86" formatCode="0.00">
                  <c:v>3.3510000000000004</c:v>
                </c:pt>
                <c:pt idx="87" formatCode="0.00">
                  <c:v>3.2273333333333336</c:v>
                </c:pt>
                <c:pt idx="88" formatCode="0.00">
                  <c:v>3.5766666666666667</c:v>
                </c:pt>
                <c:pt idx="89" formatCode="0.00">
                  <c:v>3.4809999999999999</c:v>
                </c:pt>
                <c:pt idx="90" formatCode="0.00">
                  <c:v>3.1003333333333329</c:v>
                </c:pt>
                <c:pt idx="91" formatCode="0.00">
                  <c:v>2.7216666666666662</c:v>
                </c:pt>
                <c:pt idx="92" formatCode="0.00">
                  <c:v>2.4013333333333331</c:v>
                </c:pt>
                <c:pt idx="93" formatCode="0.00">
                  <c:v>2.4983333333333331</c:v>
                </c:pt>
                <c:pt idx="94" formatCode="0.00">
                  <c:v>2.7629999999999999</c:v>
                </c:pt>
                <c:pt idx="95" formatCode="0.00">
                  <c:v>2.8653333333333335</c:v>
                </c:pt>
                <c:pt idx="96" formatCode="0.00">
                  <c:v>2.696333333333333</c:v>
                </c:pt>
                <c:pt idx="97" formatCode="0.00">
                  <c:v>2.8653333333333335</c:v>
                </c:pt>
                <c:pt idx="98" formatCode="0.00">
                  <c:v>2.8529999999999998</c:v>
                </c:pt>
                <c:pt idx="99" formatCode="0.00">
                  <c:v>2.5186666666666668</c:v>
                </c:pt>
                <c:pt idx="100" formatCode="0.00">
                  <c:v>2.2906666666666666</c:v>
                </c:pt>
                <c:pt idx="101" formatCode="0.00">
                  <c:v>2.0806666666666662</c:v>
                </c:pt>
                <c:pt idx="102" formatCode="0.00">
                  <c:v>1.9573333333333334</c:v>
                </c:pt>
                <c:pt idx="103" formatCode="0.00">
                  <c:v>2.1026666666666665</c:v>
                </c:pt>
                <c:pt idx="104" formatCode="0.00">
                  <c:v>2.2106666666666666</c:v>
                </c:pt>
                <c:pt idx="105" formatCode="0.00">
                  <c:v>2.7183333333333333</c:v>
                </c:pt>
                <c:pt idx="106" formatCode="0.00">
                  <c:v>2.6513333333333335</c:v>
                </c:pt>
                <c:pt idx="107" formatCode="0.00">
                  <c:v>2.4233333333333333</c:v>
                </c:pt>
                <c:pt idx="108" formatCode="0.00">
                  <c:v>2.6006666666666667</c:v>
                </c:pt>
                <c:pt idx="109" formatCode="0.00">
                  <c:v>2.9386666666666668</c:v>
                </c:pt>
                <c:pt idx="110" formatCode="0.00">
                  <c:v>3.0886666666666667</c:v>
                </c:pt>
                <c:pt idx="111" formatCode="0.00">
                  <c:v>3.0196666666666672</c:v>
                </c:pt>
                <c:pt idx="112" formatCode="0.00">
                  <c:v>2.9629999999999996</c:v>
                </c:pt>
                <c:pt idx="113" formatCode="0.00">
                  <c:v>3.2223333333333333</c:v>
                </c:pt>
                <c:pt idx="114" formatCode="0.00">
                  <c:v>3.0229999999999997</c:v>
                </c:pt>
                <c:pt idx="115" formatCode="0.00">
                  <c:v>2.4929999999999999</c:v>
                </c:pt>
                <c:pt idx="116" formatCode="0.00">
                  <c:v>2.1666666666666665</c:v>
                </c:pt>
                <c:pt idx="117" formatCode="0.00">
                  <c:v>2.3676666666666666</c:v>
                </c:pt>
                <c:pt idx="118" formatCode="0.00">
                  <c:v>2.2513333333333332</c:v>
                </c:pt>
                <c:pt idx="119" formatCode="0.00">
                  <c:v>2.0936666666666666</c:v>
                </c:pt>
                <c:pt idx="120" formatCode="0.00">
                  <c:v>1.9730000000000001</c:v>
                </c:pt>
                <c:pt idx="121" formatCode="0.00">
                  <c:v>1.7270000000000001</c:v>
                </c:pt>
                <c:pt idx="122" formatCode="0.00">
                  <c:v>1.3903333333333332</c:v>
                </c:pt>
                <c:pt idx="123" formatCode="0.00">
                  <c:v>1.532</c:v>
                </c:pt>
                <c:pt idx="124" formatCode="0.00">
                  <c:v>1.8446666666666667</c:v>
                </c:pt>
                <c:pt idx="125" formatCode="0.00">
                  <c:v>1.9093333333333335</c:v>
                </c:pt>
                <c:pt idx="126" formatCode="0.00">
                  <c:v>1.2519999999999998</c:v>
                </c:pt>
                <c:pt idx="127" formatCode="0.00">
                  <c:v>0.92933333333333346</c:v>
                </c:pt>
                <c:pt idx="128" formatCode="0.00">
                  <c:v>0.78333333333333321</c:v>
                </c:pt>
                <c:pt idx="129" formatCode="0.00">
                  <c:v>0.68333333333333324</c:v>
                </c:pt>
                <c:pt idx="130" formatCode="0.00">
                  <c:v>0.61266666666666669</c:v>
                </c:pt>
                <c:pt idx="131" formatCode="0.00">
                  <c:v>0.55433333333333334</c:v>
                </c:pt>
                <c:pt idx="132" formatCode="0.00">
                  <c:v>0.73499999999999999</c:v>
                </c:pt>
                <c:pt idx="133" formatCode="0.00">
                  <c:v>0.76466666666666672</c:v>
                </c:pt>
                <c:pt idx="134" formatCode="0.00">
                  <c:v>1.1243333333333334</c:v>
                </c:pt>
                <c:pt idx="135" formatCode="0.00">
                  <c:v>1.1159999999999999</c:v>
                </c:pt>
                <c:pt idx="136" formatCode="0.00">
                  <c:v>1.0250000000000001</c:v>
                </c:pt>
                <c:pt idx="137" formatCode="0.00">
                  <c:v>0.82799999999999996</c:v>
                </c:pt>
                <c:pt idx="138" formatCode="0.00">
                  <c:v>0.60066666666666668</c:v>
                </c:pt>
                <c:pt idx="139" formatCode="0.00">
                  <c:v>0.46766666666666667</c:v>
                </c:pt>
                <c:pt idx="140" formatCode="0.00">
                  <c:v>-4.6666666666666671E-3</c:v>
                </c:pt>
                <c:pt idx="141" formatCode="0.00">
                  <c:v>2.1000000000000001E-2</c:v>
                </c:pt>
                <c:pt idx="142" formatCode="0.00">
                  <c:v>-5.566666666666667E-2</c:v>
                </c:pt>
                <c:pt idx="143" formatCode="0.00">
                  <c:v>-0.22466666666666668</c:v>
                </c:pt>
                <c:pt idx="144" formatCode="0.00">
                  <c:v>-0.312</c:v>
                </c:pt>
                <c:pt idx="145" formatCode="0.00">
                  <c:v>-0.35200000000000004</c:v>
                </c:pt>
                <c:pt idx="146" formatCode="0.00">
                  <c:v>-0.49733333333333335</c:v>
                </c:pt>
                <c:pt idx="147" formatCode="0.00">
                  <c:v>-0.22766666666666668</c:v>
                </c:pt>
                <c:pt idx="148" formatCode="0.00">
                  <c:v>-0.10533333333333333</c:v>
                </c:pt>
                <c:pt idx="149" formatCode="0.00">
                  <c:v>-0.12066666666666666</c:v>
                </c:pt>
                <c:pt idx="150" formatCode="0.00">
                  <c:v>-4.0333333333333332E-2</c:v>
                </c:pt>
                <c:pt idx="151" formatCode="0.00">
                  <c:v>-5.6999999999999995E-2</c:v>
                </c:pt>
                <c:pt idx="152" formatCode="0.00">
                  <c:v>9.1333333333333336E-2</c:v>
                </c:pt>
                <c:pt idx="153" formatCode="0.00">
                  <c:v>5.9666666666666666E-2</c:v>
                </c:pt>
                <c:pt idx="154" formatCode="0.00">
                  <c:v>8.3333333333333332E-3</c:v>
                </c:pt>
                <c:pt idx="155" formatCode="0.00">
                  <c:v>2.3000000000000003E-2</c:v>
                </c:pt>
              </c:numCache>
            </c:numRef>
          </c:val>
          <c:smooth val="0"/>
          <c:extLst>
            <c:ext xmlns:c16="http://schemas.microsoft.com/office/drawing/2014/chart" uri="{C3380CC4-5D6E-409C-BE32-E72D297353CC}">
              <c16:uniqueId val="{00000006-20B1-4109-A708-E48B2BF2F763}"/>
            </c:ext>
          </c:extLst>
        </c:ser>
        <c:ser>
          <c:idx val="6"/>
          <c:order val="6"/>
          <c:tx>
            <c:strRef>
              <c:f>Sheet1!$S$5</c:f>
              <c:strCache>
                <c:ptCount val="1"/>
                <c:pt idx="0">
                  <c:v>U.K.: Government Bonds, 10-Year Nominal Par Yield </c:v>
                </c:pt>
              </c:strCache>
            </c:strRef>
          </c:tx>
          <c:spPr>
            <a:ln w="28575" cap="rnd">
              <a:solidFill>
                <a:srgbClr val="7030A0"/>
              </a:solidFill>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Sheet1!$S$6:$S$161</c:f>
              <c:numCache>
                <c:formatCode>0.00</c:formatCode>
                <c:ptCount val="156"/>
                <c:pt idx="0">
                  <c:v>14.439999999999998</c:v>
                </c:pt>
                <c:pt idx="1">
                  <c:v>14.020000000000001</c:v>
                </c:pt>
                <c:pt idx="2">
                  <c:v>13.343333333333334</c:v>
                </c:pt>
                <c:pt idx="3">
                  <c:v>13.336666666666666</c:v>
                </c:pt>
                <c:pt idx="4">
                  <c:v>13.843333333333334</c:v>
                </c:pt>
                <c:pt idx="5">
                  <c:v>14.173333333333334</c:v>
                </c:pt>
                <c:pt idx="6">
                  <c:v>15.273333333333333</c:v>
                </c:pt>
                <c:pt idx="7">
                  <c:v>15.68</c:v>
                </c:pt>
                <c:pt idx="8">
                  <c:v>14.68</c:v>
                </c:pt>
                <c:pt idx="9">
                  <c:v>13.736666666666666</c:v>
                </c:pt>
                <c:pt idx="10">
                  <c:v>12.276666666666666</c:v>
                </c:pt>
                <c:pt idx="11">
                  <c:v>10.826666666666668</c:v>
                </c:pt>
                <c:pt idx="12">
                  <c:v>11.373333333333335</c:v>
                </c:pt>
                <c:pt idx="13">
                  <c:v>10.533333333333333</c:v>
                </c:pt>
                <c:pt idx="14">
                  <c:v>10.896666666666667</c:v>
                </c:pt>
                <c:pt idx="15">
                  <c:v>10.416666666666666</c:v>
                </c:pt>
                <c:pt idx="16">
                  <c:v>10.766666666666666</c:v>
                </c:pt>
                <c:pt idx="17">
                  <c:v>11.280000000000001</c:v>
                </c:pt>
                <c:pt idx="18">
                  <c:v>11.57</c:v>
                </c:pt>
                <c:pt idx="19">
                  <c:v>10.903333333333334</c:v>
                </c:pt>
                <c:pt idx="20">
                  <c:v>11.393333333333333</c:v>
                </c:pt>
                <c:pt idx="21">
                  <c:v>11.113333333333335</c:v>
                </c:pt>
                <c:pt idx="22">
                  <c:v>10.713333333333333</c:v>
                </c:pt>
                <c:pt idx="23">
                  <c:v>10.663333333333334</c:v>
                </c:pt>
                <c:pt idx="24">
                  <c:v>10.493333333333334</c:v>
                </c:pt>
                <c:pt idx="25">
                  <c:v>9.1766666666666659</c:v>
                </c:pt>
                <c:pt idx="26">
                  <c:v>9.85</c:v>
                </c:pt>
                <c:pt idx="27">
                  <c:v>10.986666666666666</c:v>
                </c:pt>
                <c:pt idx="28">
                  <c:v>9.7866666666666671</c:v>
                </c:pt>
                <c:pt idx="29">
                  <c:v>8.9633333333333329</c:v>
                </c:pt>
                <c:pt idx="30">
                  <c:v>9.8800000000000008</c:v>
                </c:pt>
                <c:pt idx="31">
                  <c:v>9.6666666666666661</c:v>
                </c:pt>
                <c:pt idx="32">
                  <c:v>9.4833333333333343</c:v>
                </c:pt>
                <c:pt idx="33">
                  <c:v>9.3699999999999992</c:v>
                </c:pt>
                <c:pt idx="34">
                  <c:v>9.9533333333333331</c:v>
                </c:pt>
                <c:pt idx="35">
                  <c:v>9.8933333333333326</c:v>
                </c:pt>
                <c:pt idx="36">
                  <c:v>9.8566666666666674</c:v>
                </c:pt>
                <c:pt idx="37">
                  <c:v>10.3</c:v>
                </c:pt>
                <c:pt idx="38">
                  <c:v>10.090000000000002</c:v>
                </c:pt>
                <c:pt idx="39">
                  <c:v>10.513333333333334</c:v>
                </c:pt>
                <c:pt idx="40">
                  <c:v>11.54</c:v>
                </c:pt>
                <c:pt idx="41">
                  <c:v>12.32</c:v>
                </c:pt>
                <c:pt idx="42">
                  <c:v>12.033333333333333</c:v>
                </c:pt>
                <c:pt idx="43">
                  <c:v>11.32</c:v>
                </c:pt>
                <c:pt idx="44">
                  <c:v>10.340000000000002</c:v>
                </c:pt>
                <c:pt idx="45">
                  <c:v>10.383333333333333</c:v>
                </c:pt>
                <c:pt idx="46">
                  <c:v>9.9833333333333325</c:v>
                </c:pt>
                <c:pt idx="47">
                  <c:v>9.7200000000000006</c:v>
                </c:pt>
                <c:pt idx="48">
                  <c:v>9.4833333333333343</c:v>
                </c:pt>
                <c:pt idx="49">
                  <c:v>9.18</c:v>
                </c:pt>
                <c:pt idx="50">
                  <c:v>9.2066666666666652</c:v>
                </c:pt>
                <c:pt idx="51">
                  <c:v>8.3866666666666685</c:v>
                </c:pt>
                <c:pt idx="52">
                  <c:v>7.9833333333333334</c:v>
                </c:pt>
                <c:pt idx="53">
                  <c:v>7.996666666666667</c:v>
                </c:pt>
                <c:pt idx="54">
                  <c:v>7.2133333333333338</c:v>
                </c:pt>
                <c:pt idx="55">
                  <c:v>6.7166666666666659</c:v>
                </c:pt>
                <c:pt idx="56">
                  <c:v>6.8533333333333344</c:v>
                </c:pt>
                <c:pt idx="57">
                  <c:v>8.2766666666666655</c:v>
                </c:pt>
                <c:pt idx="58">
                  <c:v>8.6933333333333334</c:v>
                </c:pt>
                <c:pt idx="59">
                  <c:v>8.6666666666666661</c:v>
                </c:pt>
                <c:pt idx="60">
                  <c:v>8.66</c:v>
                </c:pt>
                <c:pt idx="61">
                  <c:v>8.2433333333333323</c:v>
                </c:pt>
                <c:pt idx="62">
                  <c:v>8.11</c:v>
                </c:pt>
                <c:pt idx="63">
                  <c:v>7.7899999999999991</c:v>
                </c:pt>
                <c:pt idx="64">
                  <c:v>7.753333333333333</c:v>
                </c:pt>
                <c:pt idx="65">
                  <c:v>8.0666666666666664</c:v>
                </c:pt>
                <c:pt idx="66">
                  <c:v>7.8533333333333344</c:v>
                </c:pt>
                <c:pt idx="67">
                  <c:v>7.57</c:v>
                </c:pt>
                <c:pt idx="68">
                  <c:v>7.4033333333333333</c:v>
                </c:pt>
                <c:pt idx="69">
                  <c:v>7.3166666666666664</c:v>
                </c:pt>
                <c:pt idx="70">
                  <c:v>6.9899999999999993</c:v>
                </c:pt>
                <c:pt idx="71">
                  <c:v>6.5</c:v>
                </c:pt>
                <c:pt idx="72">
                  <c:v>6.0466666666666669</c:v>
                </c:pt>
                <c:pt idx="73">
                  <c:v>5.8166666666666664</c:v>
                </c:pt>
                <c:pt idx="74">
                  <c:v>5.5166666666666666</c:v>
                </c:pt>
                <c:pt idx="75">
                  <c:v>4.8199999999999994</c:v>
                </c:pt>
                <c:pt idx="76">
                  <c:v>4.46</c:v>
                </c:pt>
                <c:pt idx="77">
                  <c:v>4.8899999999999997</c:v>
                </c:pt>
                <c:pt idx="78">
                  <c:v>5.496666666666667</c:v>
                </c:pt>
                <c:pt idx="79">
                  <c:v>5.5266666666666664</c:v>
                </c:pt>
                <c:pt idx="80">
                  <c:v>5.6066666666666665</c:v>
                </c:pt>
                <c:pt idx="81">
                  <c:v>5.31</c:v>
                </c:pt>
                <c:pt idx="82">
                  <c:v>5.32</c:v>
                </c:pt>
                <c:pt idx="83">
                  <c:v>5.0766666666666671</c:v>
                </c:pt>
                <c:pt idx="84">
                  <c:v>4.79</c:v>
                </c:pt>
                <c:pt idx="85">
                  <c:v>5.09</c:v>
                </c:pt>
                <c:pt idx="86">
                  <c:v>5.0600000000000005</c:v>
                </c:pt>
                <c:pt idx="87">
                  <c:v>4.7833333333333341</c:v>
                </c:pt>
                <c:pt idx="88">
                  <c:v>5.0233333333333334</c:v>
                </c:pt>
                <c:pt idx="89">
                  <c:v>5.2</c:v>
                </c:pt>
                <c:pt idx="90">
                  <c:v>4.75</c:v>
                </c:pt>
                <c:pt idx="91">
                  <c:v>4.6066666666666665</c:v>
                </c:pt>
                <c:pt idx="92">
                  <c:v>4.3066666666666666</c:v>
                </c:pt>
                <c:pt idx="93">
                  <c:v>4.2666666666666666</c:v>
                </c:pt>
                <c:pt idx="94">
                  <c:v>4.5733333333333333</c:v>
                </c:pt>
                <c:pt idx="95">
                  <c:v>4.96</c:v>
                </c:pt>
                <c:pt idx="96">
                  <c:v>4.7699999999999996</c:v>
                </c:pt>
                <c:pt idx="97">
                  <c:v>5.09</c:v>
                </c:pt>
                <c:pt idx="98">
                  <c:v>5.0100000000000007</c:v>
                </c:pt>
                <c:pt idx="99">
                  <c:v>4.663333333333334</c:v>
                </c:pt>
                <c:pt idx="100">
                  <c:v>4.6433333333333335</c:v>
                </c:pt>
                <c:pt idx="101">
                  <c:v>4.4400000000000004</c:v>
                </c:pt>
                <c:pt idx="102">
                  <c:v>4.2766666666666673</c:v>
                </c:pt>
                <c:pt idx="103">
                  <c:v>4.293333333333333</c:v>
                </c:pt>
                <c:pt idx="104">
                  <c:v>4.1833333333333336</c:v>
                </c:pt>
                <c:pt idx="105">
                  <c:v>4.6100000000000003</c:v>
                </c:pt>
                <c:pt idx="106">
                  <c:v>4.62</c:v>
                </c:pt>
                <c:pt idx="107">
                  <c:v>4.5966666666666667</c:v>
                </c:pt>
                <c:pt idx="108">
                  <c:v>4.8633333333333333</c:v>
                </c:pt>
                <c:pt idx="109">
                  <c:v>5.206666666666667</c:v>
                </c:pt>
                <c:pt idx="110">
                  <c:v>5.1833333333333336</c:v>
                </c:pt>
                <c:pt idx="111">
                  <c:v>4.7933333333333339</c:v>
                </c:pt>
                <c:pt idx="112">
                  <c:v>4.5199999999999996</c:v>
                </c:pt>
                <c:pt idx="113">
                  <c:v>4.9066666666666663</c:v>
                </c:pt>
                <c:pt idx="114">
                  <c:v>4.7833333333333341</c:v>
                </c:pt>
                <c:pt idx="115">
                  <c:v>4.1533333333333333</c:v>
                </c:pt>
                <c:pt idx="116">
                  <c:v>3.5366666666666666</c:v>
                </c:pt>
                <c:pt idx="117">
                  <c:v>3.5833333333333335</c:v>
                </c:pt>
                <c:pt idx="118">
                  <c:v>3.73</c:v>
                </c:pt>
                <c:pt idx="119">
                  <c:v>3.74</c:v>
                </c:pt>
                <c:pt idx="120">
                  <c:v>4.05</c:v>
                </c:pt>
                <c:pt idx="121">
                  <c:v>3.8266666666666662</c:v>
                </c:pt>
                <c:pt idx="122">
                  <c:v>3.2900000000000005</c:v>
                </c:pt>
                <c:pt idx="123">
                  <c:v>3.33</c:v>
                </c:pt>
                <c:pt idx="124">
                  <c:v>3.7833333333333332</c:v>
                </c:pt>
                <c:pt idx="125">
                  <c:v>3.56</c:v>
                </c:pt>
                <c:pt idx="126">
                  <c:v>2.8633333333333333</c:v>
                </c:pt>
                <c:pt idx="127">
                  <c:v>2.3333333333333335</c:v>
                </c:pt>
                <c:pt idx="128">
                  <c:v>2.2166666666666668</c:v>
                </c:pt>
                <c:pt idx="129">
                  <c:v>1.9733333333333334</c:v>
                </c:pt>
                <c:pt idx="130">
                  <c:v>1.68</c:v>
                </c:pt>
                <c:pt idx="131">
                  <c:v>1.7966666666666669</c:v>
                </c:pt>
                <c:pt idx="132">
                  <c:v>2.08</c:v>
                </c:pt>
                <c:pt idx="133">
                  <c:v>2.0133333333333332</c:v>
                </c:pt>
                <c:pt idx="134">
                  <c:v>2.6733333333333333</c:v>
                </c:pt>
                <c:pt idx="135">
                  <c:v>2.7966666666666669</c:v>
                </c:pt>
                <c:pt idx="136">
                  <c:v>2.8333333333333335</c:v>
                </c:pt>
                <c:pt idx="137">
                  <c:v>2.74</c:v>
                </c:pt>
                <c:pt idx="138">
                  <c:v>2.5833333333333335</c:v>
                </c:pt>
                <c:pt idx="139">
                  <c:v>2.1133333333333333</c:v>
                </c:pt>
                <c:pt idx="140">
                  <c:v>1.7066666666666668</c:v>
                </c:pt>
                <c:pt idx="141">
                  <c:v>1.9833333333333334</c:v>
                </c:pt>
                <c:pt idx="142">
                  <c:v>2</c:v>
                </c:pt>
                <c:pt idx="143">
                  <c:v>1.9166666666666667</c:v>
                </c:pt>
                <c:pt idx="144">
                  <c:v>1.6066666666666667</c:v>
                </c:pt>
                <c:pt idx="145">
                  <c:v>1.4733333333333334</c:v>
                </c:pt>
                <c:pt idx="146">
                  <c:v>0.84</c:v>
                </c:pt>
                <c:pt idx="147">
                  <c:v>1.2966666666666666</c:v>
                </c:pt>
                <c:pt idx="148">
                  <c:v>1.3066666666666666</c:v>
                </c:pt>
                <c:pt idx="149">
                  <c:v>1.0933333333333335</c:v>
                </c:pt>
                <c:pt idx="150">
                  <c:v>1.21</c:v>
                </c:pt>
                <c:pt idx="151">
                  <c:v>1.33</c:v>
                </c:pt>
                <c:pt idx="152">
                  <c:v>1.5</c:v>
                </c:pt>
                <c:pt idx="153">
                  <c:v>1.4766666666666666</c:v>
                </c:pt>
                <c:pt idx="154">
                  <c:v>1.4233333333333331</c:v>
                </c:pt>
                <c:pt idx="155">
                  <c:v>1.4366666666666668</c:v>
                </c:pt>
              </c:numCache>
            </c:numRef>
          </c:val>
          <c:smooth val="0"/>
          <c:extLst>
            <c:ext xmlns:c16="http://schemas.microsoft.com/office/drawing/2014/chart" uri="{C3380CC4-5D6E-409C-BE32-E72D297353CC}">
              <c16:uniqueId val="{00000007-20B1-4109-A708-E48B2BF2F763}"/>
            </c:ext>
          </c:extLst>
        </c:ser>
        <c:ser>
          <c:idx val="7"/>
          <c:order val="7"/>
          <c:tx>
            <c:strRef>
              <c:f>Sheet1!$T$5</c:f>
              <c:strCache>
                <c:ptCount val="1"/>
                <c:pt idx="0">
                  <c:v>U.S.: 10-Year Treasury Bond Yield at Constant Maturity</c:v>
                </c:pt>
              </c:strCache>
            </c:strRef>
          </c:tx>
          <c:spPr>
            <a:ln w="38100" cap="rnd">
              <a:solidFill>
                <a:sysClr val="windowText" lastClr="000000"/>
              </a:solidFill>
              <a:prstDash val="sysDash"/>
              <a:round/>
            </a:ln>
            <a:effectLst/>
          </c:spPr>
          <c:marker>
            <c:symbol val="none"/>
          </c:marker>
          <c:cat>
            <c:strRef>
              <c:f>Sheet1!$L$6:$L$161</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Sheet1!$T$6:$T$161</c:f>
              <c:numCache>
                <c:formatCode>0.00</c:formatCode>
                <c:ptCount val="156"/>
                <c:pt idx="0">
                  <c:v>11.986666666666666</c:v>
                </c:pt>
                <c:pt idx="1">
                  <c:v>10.476666666666667</c:v>
                </c:pt>
                <c:pt idx="2">
                  <c:v>10.953333333333333</c:v>
                </c:pt>
                <c:pt idx="3">
                  <c:v>12.423333333333332</c:v>
                </c:pt>
                <c:pt idx="4">
                  <c:v>12.959999999999999</c:v>
                </c:pt>
                <c:pt idx="5">
                  <c:v>13.75</c:v>
                </c:pt>
                <c:pt idx="6">
                  <c:v>14.846666666666666</c:v>
                </c:pt>
                <c:pt idx="7">
                  <c:v>14.086666666666666</c:v>
                </c:pt>
                <c:pt idx="8">
                  <c:v>14.293333333333331</c:v>
                </c:pt>
                <c:pt idx="9">
                  <c:v>13.93</c:v>
                </c:pt>
                <c:pt idx="10">
                  <c:v>13.116666666666665</c:v>
                </c:pt>
                <c:pt idx="11">
                  <c:v>10.666666666666666</c:v>
                </c:pt>
                <c:pt idx="12">
                  <c:v>10.563333333333333</c:v>
                </c:pt>
                <c:pt idx="13">
                  <c:v>10.543333333333335</c:v>
                </c:pt>
                <c:pt idx="14">
                  <c:v>11.626666666666667</c:v>
                </c:pt>
                <c:pt idx="15">
                  <c:v>11.686666666666666</c:v>
                </c:pt>
                <c:pt idx="16">
                  <c:v>11.943333333333333</c:v>
                </c:pt>
                <c:pt idx="17">
                  <c:v>13.200000000000001</c:v>
                </c:pt>
                <c:pt idx="18">
                  <c:v>12.866666666666665</c:v>
                </c:pt>
                <c:pt idx="19">
                  <c:v>11.743333333333334</c:v>
                </c:pt>
                <c:pt idx="20">
                  <c:v>11.583333333333334</c:v>
                </c:pt>
                <c:pt idx="21">
                  <c:v>10.813333333333333</c:v>
                </c:pt>
                <c:pt idx="22">
                  <c:v>10.336666666666666</c:v>
                </c:pt>
                <c:pt idx="23">
                  <c:v>9.76</c:v>
                </c:pt>
                <c:pt idx="24">
                  <c:v>8.5566666666666666</c:v>
                </c:pt>
                <c:pt idx="25">
                  <c:v>7.6033333333333326</c:v>
                </c:pt>
                <c:pt idx="26">
                  <c:v>7.3066666666666658</c:v>
                </c:pt>
                <c:pt idx="27">
                  <c:v>7.2633333333333328</c:v>
                </c:pt>
                <c:pt idx="28">
                  <c:v>7.1933333333333325</c:v>
                </c:pt>
                <c:pt idx="29">
                  <c:v>8.3433333333333337</c:v>
                </c:pt>
                <c:pt idx="30">
                  <c:v>8.8766666666666669</c:v>
                </c:pt>
                <c:pt idx="31">
                  <c:v>9.1233333333333331</c:v>
                </c:pt>
                <c:pt idx="32">
                  <c:v>8.4166666666666661</c:v>
                </c:pt>
                <c:pt idx="33">
                  <c:v>8.9100000000000019</c:v>
                </c:pt>
                <c:pt idx="34">
                  <c:v>9.1</c:v>
                </c:pt>
                <c:pt idx="35">
                  <c:v>8.956666666666667</c:v>
                </c:pt>
                <c:pt idx="36">
                  <c:v>9.2066666666666652</c:v>
                </c:pt>
                <c:pt idx="37">
                  <c:v>8.7733333333333334</c:v>
                </c:pt>
                <c:pt idx="38">
                  <c:v>8.1066666666666674</c:v>
                </c:pt>
                <c:pt idx="39">
                  <c:v>7.9066666666666663</c:v>
                </c:pt>
                <c:pt idx="40">
                  <c:v>8.4233333333333338</c:v>
                </c:pt>
                <c:pt idx="41">
                  <c:v>8.6766666666666659</c:v>
                </c:pt>
                <c:pt idx="42">
                  <c:v>8.7033333333333331</c:v>
                </c:pt>
                <c:pt idx="43">
                  <c:v>8.3966666666666665</c:v>
                </c:pt>
                <c:pt idx="44">
                  <c:v>8.0166666666666657</c:v>
                </c:pt>
                <c:pt idx="45">
                  <c:v>8.1300000000000008</c:v>
                </c:pt>
                <c:pt idx="46">
                  <c:v>7.94</c:v>
                </c:pt>
                <c:pt idx="47">
                  <c:v>7.3466666666666667</c:v>
                </c:pt>
                <c:pt idx="48">
                  <c:v>7.3033333333333337</c:v>
                </c:pt>
                <c:pt idx="49">
                  <c:v>7.3766666666666678</c:v>
                </c:pt>
                <c:pt idx="50">
                  <c:v>6.6166666666666671</c:v>
                </c:pt>
                <c:pt idx="51">
                  <c:v>6.7433333333333332</c:v>
                </c:pt>
                <c:pt idx="52">
                  <c:v>6.28</c:v>
                </c:pt>
                <c:pt idx="53">
                  <c:v>5.9899999999999993</c:v>
                </c:pt>
                <c:pt idx="54">
                  <c:v>5.6166666666666663</c:v>
                </c:pt>
                <c:pt idx="55">
                  <c:v>5.6066666666666665</c:v>
                </c:pt>
                <c:pt idx="56">
                  <c:v>6.0666666666666664</c:v>
                </c:pt>
                <c:pt idx="57">
                  <c:v>7.083333333333333</c:v>
                </c:pt>
                <c:pt idx="58">
                  <c:v>7.333333333333333</c:v>
                </c:pt>
                <c:pt idx="59">
                  <c:v>7.836666666666666</c:v>
                </c:pt>
                <c:pt idx="60">
                  <c:v>7.4833333333333334</c:v>
                </c:pt>
                <c:pt idx="61">
                  <c:v>6.62</c:v>
                </c:pt>
                <c:pt idx="62">
                  <c:v>6.3233333333333333</c:v>
                </c:pt>
                <c:pt idx="63">
                  <c:v>5.8933333333333335</c:v>
                </c:pt>
                <c:pt idx="64">
                  <c:v>5.91</c:v>
                </c:pt>
                <c:pt idx="65">
                  <c:v>6.72</c:v>
                </c:pt>
                <c:pt idx="66">
                  <c:v>6.78</c:v>
                </c:pt>
                <c:pt idx="67">
                  <c:v>6.3433333333333337</c:v>
                </c:pt>
                <c:pt idx="68">
                  <c:v>6.5633333333333335</c:v>
                </c:pt>
                <c:pt idx="69">
                  <c:v>6.6966666666666663</c:v>
                </c:pt>
                <c:pt idx="70">
                  <c:v>6.2433333333333332</c:v>
                </c:pt>
                <c:pt idx="71">
                  <c:v>5.9066666666666663</c:v>
                </c:pt>
                <c:pt idx="72">
                  <c:v>5.586666666666666</c:v>
                </c:pt>
                <c:pt idx="73">
                  <c:v>5.5966666666666667</c:v>
                </c:pt>
                <c:pt idx="74">
                  <c:v>5.2033333333333331</c:v>
                </c:pt>
                <c:pt idx="75">
                  <c:v>4.67</c:v>
                </c:pt>
                <c:pt idx="76">
                  <c:v>4.9833333333333334</c:v>
                </c:pt>
                <c:pt idx="77">
                  <c:v>5.5399999999999991</c:v>
                </c:pt>
                <c:pt idx="78">
                  <c:v>5.8833333333333329</c:v>
                </c:pt>
                <c:pt idx="79">
                  <c:v>6.1400000000000006</c:v>
                </c:pt>
                <c:pt idx="80">
                  <c:v>6.4799999999999995</c:v>
                </c:pt>
                <c:pt idx="81">
                  <c:v>6.1766666666666667</c:v>
                </c:pt>
                <c:pt idx="82">
                  <c:v>5.8933333333333335</c:v>
                </c:pt>
                <c:pt idx="83">
                  <c:v>5.5666666666666673</c:v>
                </c:pt>
                <c:pt idx="84">
                  <c:v>5.05</c:v>
                </c:pt>
                <c:pt idx="85">
                  <c:v>5.27</c:v>
                </c:pt>
                <c:pt idx="86">
                  <c:v>4.9800000000000004</c:v>
                </c:pt>
                <c:pt idx="87">
                  <c:v>4.7700000000000005</c:v>
                </c:pt>
                <c:pt idx="88">
                  <c:v>5.0766666666666671</c:v>
                </c:pt>
                <c:pt idx="89">
                  <c:v>5.1000000000000005</c:v>
                </c:pt>
                <c:pt idx="90">
                  <c:v>4.2600000000000007</c:v>
                </c:pt>
                <c:pt idx="91">
                  <c:v>4.0066666666666668</c:v>
                </c:pt>
                <c:pt idx="92">
                  <c:v>3.92</c:v>
                </c:pt>
                <c:pt idx="93">
                  <c:v>3.6199999999999997</c:v>
                </c:pt>
                <c:pt idx="94">
                  <c:v>4.2333333333333334</c:v>
                </c:pt>
                <c:pt idx="95">
                  <c:v>4.2866666666666662</c:v>
                </c:pt>
                <c:pt idx="96">
                  <c:v>4.0200000000000005</c:v>
                </c:pt>
                <c:pt idx="97">
                  <c:v>4.6000000000000005</c:v>
                </c:pt>
                <c:pt idx="98">
                  <c:v>4.3033333333333337</c:v>
                </c:pt>
                <c:pt idx="99">
                  <c:v>4.1733333333333329</c:v>
                </c:pt>
                <c:pt idx="100">
                  <c:v>4.2966666666666669</c:v>
                </c:pt>
                <c:pt idx="101">
                  <c:v>4.16</c:v>
                </c:pt>
                <c:pt idx="102">
                  <c:v>4.2133333333333338</c:v>
                </c:pt>
                <c:pt idx="103">
                  <c:v>4.4899999999999993</c:v>
                </c:pt>
                <c:pt idx="104">
                  <c:v>4.57</c:v>
                </c:pt>
                <c:pt idx="105">
                  <c:v>5.07</c:v>
                </c:pt>
                <c:pt idx="106">
                  <c:v>4.8966666666666656</c:v>
                </c:pt>
                <c:pt idx="107">
                  <c:v>4.63</c:v>
                </c:pt>
                <c:pt idx="108">
                  <c:v>4.68</c:v>
                </c:pt>
                <c:pt idx="109">
                  <c:v>4.8466666666666667</c:v>
                </c:pt>
                <c:pt idx="110">
                  <c:v>4.7299999999999995</c:v>
                </c:pt>
                <c:pt idx="111">
                  <c:v>4.26</c:v>
                </c:pt>
                <c:pt idx="112">
                  <c:v>3.6633333333333336</c:v>
                </c:pt>
                <c:pt idx="113">
                  <c:v>3.8866666666666667</c:v>
                </c:pt>
                <c:pt idx="114">
                  <c:v>3.8633333333333333</c:v>
                </c:pt>
                <c:pt idx="115">
                  <c:v>3.2533333333333334</c:v>
                </c:pt>
                <c:pt idx="116">
                  <c:v>2.7366666666666668</c:v>
                </c:pt>
                <c:pt idx="117">
                  <c:v>3.3133333333333339</c:v>
                </c:pt>
                <c:pt idx="118">
                  <c:v>3.5166666666666671</c:v>
                </c:pt>
                <c:pt idx="119">
                  <c:v>3.4599999999999995</c:v>
                </c:pt>
                <c:pt idx="120">
                  <c:v>3.7166666666666668</c:v>
                </c:pt>
                <c:pt idx="121">
                  <c:v>3.4899999999999998</c:v>
                </c:pt>
                <c:pt idx="122">
                  <c:v>2.7866666666666666</c:v>
                </c:pt>
                <c:pt idx="123">
                  <c:v>2.8633333333333333</c:v>
                </c:pt>
                <c:pt idx="124">
                  <c:v>3.4600000000000004</c:v>
                </c:pt>
                <c:pt idx="125">
                  <c:v>3.2099999999999995</c:v>
                </c:pt>
                <c:pt idx="126">
                  <c:v>2.4266666666666663</c:v>
                </c:pt>
                <c:pt idx="127">
                  <c:v>2.0466666666666669</c:v>
                </c:pt>
                <c:pt idx="128">
                  <c:v>2.0366666666666666</c:v>
                </c:pt>
                <c:pt idx="129">
                  <c:v>1.8233333333333333</c:v>
                </c:pt>
                <c:pt idx="130">
                  <c:v>1.6433333333333333</c:v>
                </c:pt>
                <c:pt idx="131">
                  <c:v>1.7066666666666668</c:v>
                </c:pt>
                <c:pt idx="132">
                  <c:v>1.95</c:v>
                </c:pt>
                <c:pt idx="133">
                  <c:v>1.9966666666666668</c:v>
                </c:pt>
                <c:pt idx="134">
                  <c:v>2.7100000000000004</c:v>
                </c:pt>
                <c:pt idx="135">
                  <c:v>2.7466666666666666</c:v>
                </c:pt>
                <c:pt idx="136">
                  <c:v>2.7633333333333336</c:v>
                </c:pt>
                <c:pt idx="137">
                  <c:v>2.6233333333333331</c:v>
                </c:pt>
                <c:pt idx="138">
                  <c:v>2.4966666666666666</c:v>
                </c:pt>
                <c:pt idx="139">
                  <c:v>2.2799999999999998</c:v>
                </c:pt>
                <c:pt idx="140">
                  <c:v>1.9666666666666668</c:v>
                </c:pt>
                <c:pt idx="141">
                  <c:v>2.1666666666666665</c:v>
                </c:pt>
                <c:pt idx="142">
                  <c:v>2.2200000000000002</c:v>
                </c:pt>
                <c:pt idx="143">
                  <c:v>2.19</c:v>
                </c:pt>
                <c:pt idx="144">
                  <c:v>1.92</c:v>
                </c:pt>
                <c:pt idx="145">
                  <c:v>1.7533333333333332</c:v>
                </c:pt>
                <c:pt idx="146">
                  <c:v>1.5633333333333332</c:v>
                </c:pt>
                <c:pt idx="147">
                  <c:v>2.1300000000000003</c:v>
                </c:pt>
                <c:pt idx="148">
                  <c:v>2.4433333333333334</c:v>
                </c:pt>
                <c:pt idx="149">
                  <c:v>2.2633333333333332</c:v>
                </c:pt>
                <c:pt idx="150">
                  <c:v>2.2433333333333332</c:v>
                </c:pt>
                <c:pt idx="151">
                  <c:v>2.3699999999999997</c:v>
                </c:pt>
                <c:pt idx="152">
                  <c:v>2.76</c:v>
                </c:pt>
                <c:pt idx="153">
                  <c:v>2.92</c:v>
                </c:pt>
                <c:pt idx="154">
                  <c:v>2.9266666666666672</c:v>
                </c:pt>
                <c:pt idx="155">
                  <c:v>3.0333333333333332</c:v>
                </c:pt>
              </c:numCache>
            </c:numRef>
          </c:val>
          <c:smooth val="0"/>
          <c:extLst>
            <c:ext xmlns:c16="http://schemas.microsoft.com/office/drawing/2014/chart" uri="{C3380CC4-5D6E-409C-BE32-E72D297353CC}">
              <c16:uniqueId val="{00000008-20B1-4109-A708-E48B2BF2F763}"/>
            </c:ext>
          </c:extLst>
        </c:ser>
        <c:dLbls>
          <c:showLegendKey val="0"/>
          <c:showVal val="0"/>
          <c:showCatName val="0"/>
          <c:showSerName val="0"/>
          <c:showPercent val="0"/>
          <c:showBubbleSize val="0"/>
        </c:dLbls>
        <c:marker val="1"/>
        <c:smooth val="0"/>
        <c:axId val="743216248"/>
        <c:axId val="743221736"/>
      </c:lineChart>
      <c:catAx>
        <c:axId val="74321624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3221736"/>
        <c:crosses val="autoZero"/>
        <c:auto val="1"/>
        <c:lblAlgn val="ctr"/>
        <c:lblOffset val="100"/>
        <c:tickLblSkip val="1"/>
        <c:tickMarkSkip val="4"/>
        <c:noMultiLvlLbl val="0"/>
      </c:catAx>
      <c:valAx>
        <c:axId val="743221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3175">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216248"/>
        <c:crosses val="autoZero"/>
        <c:crossBetween val="midCat"/>
        <c:dispUnits>
          <c:builtInUnit val="hundreds"/>
        </c:dispUnits>
      </c:valAx>
      <c:valAx>
        <c:axId val="743216640"/>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3226832"/>
        <c:crosses val="max"/>
        <c:crossBetween val="between"/>
      </c:valAx>
      <c:catAx>
        <c:axId val="743226832"/>
        <c:scaling>
          <c:orientation val="minMax"/>
        </c:scaling>
        <c:delete val="1"/>
        <c:axPos val="b"/>
        <c:numFmt formatCode="General" sourceLinked="1"/>
        <c:majorTickMark val="out"/>
        <c:minorTickMark val="none"/>
        <c:tickLblPos val="nextTo"/>
        <c:crossAx val="743216640"/>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0"/>
          <c:y val="0.85339167257942805"/>
          <c:w val="0.99817680028449929"/>
          <c:h val="0.144425164313907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latin typeface="+mn-lt"/>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Georgia" panose="02040502050405020303" pitchFamily="18" charset="0"/>
                <a:ea typeface="+mn-ea"/>
                <a:cs typeface="Arial" panose="020B0604020202020204" pitchFamily="34" charset="0"/>
              </a:defRPr>
            </a:pPr>
            <a:r>
              <a:rPr lang="en-US" sz="1200" b="1" dirty="0">
                <a:latin typeface="Georgia" panose="02040502050405020303" pitchFamily="18" charset="0"/>
              </a:rPr>
              <a:t>Y/Y % Change in</a:t>
            </a:r>
            <a:r>
              <a:rPr lang="en-US" sz="1200" b="1" baseline="0" dirty="0">
                <a:latin typeface="Georgia" panose="02040502050405020303" pitchFamily="18" charset="0"/>
              </a:rPr>
              <a:t> Headline and Core CPI</a:t>
            </a:r>
            <a:endParaRPr lang="en-US" sz="1200" b="1" dirty="0">
              <a:latin typeface="Georgia" panose="02040502050405020303" pitchFamily="18" charset="0"/>
            </a:endParaRPr>
          </a:p>
        </c:rich>
      </c:tx>
      <c:layout>
        <c:manualLayout>
          <c:xMode val="edge"/>
          <c:yMode val="edge"/>
          <c:x val="0.34734155118702331"/>
          <c:y val="2.607728478418133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7.0325760017187683E-2"/>
          <c:y val="9.4799812642554562E-2"/>
          <c:w val="0.92083771976939877"/>
          <c:h val="0.7812450957313245"/>
        </c:manualLayout>
      </c:layout>
      <c:barChart>
        <c:barDir val="col"/>
        <c:grouping val="clustered"/>
        <c:varyColors val="0"/>
        <c:ser>
          <c:idx val="2"/>
          <c:order val="2"/>
          <c:tx>
            <c:v>Recess Positive</c:v>
          </c:tx>
          <c:spPr>
            <a:solidFill>
              <a:schemeClr val="bg2"/>
            </a:solidFill>
            <a:ln>
              <a:noFill/>
            </a:ln>
            <a:effectLst/>
          </c:spPr>
          <c:invertIfNegative val="0"/>
          <c:val>
            <c:numRef>
              <c:f>Data!$V$705:$V$5001</c:f>
              <c:numCache>
                <c:formatCode>_(* #,##0.00_);_(* \(#,##0.00\);_(* "-"??_);_(@_)</c:formatCode>
                <c:ptCount val="42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numCache>
            </c:numRef>
          </c:val>
          <c:extLst>
            <c:ext xmlns:c16="http://schemas.microsoft.com/office/drawing/2014/chart" uri="{C3380CC4-5D6E-409C-BE32-E72D297353CC}">
              <c16:uniqueId val="{00000000-B173-4955-91B6-17121946DFE9}"/>
            </c:ext>
          </c:extLst>
        </c:ser>
        <c:ser>
          <c:idx val="3"/>
          <c:order val="3"/>
          <c:tx>
            <c:v>Recess Neg</c:v>
          </c:tx>
          <c:spPr>
            <a:solidFill>
              <a:schemeClr val="bg2"/>
            </a:solidFill>
            <a:ln>
              <a:noFill/>
            </a:ln>
            <a:effectLst/>
          </c:spPr>
          <c:invertIfNegative val="0"/>
          <c:val>
            <c:numRef>
              <c:f>Data!$W$705:$W$5001</c:f>
              <c:numCache>
                <c:formatCode>_(* #,##0.00_);_(* \(#,##0.00\);_(* "-"??_);_(@_)</c:formatCode>
                <c:ptCount val="42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numCache>
            </c:numRef>
          </c:val>
          <c:extLst>
            <c:ext xmlns:c16="http://schemas.microsoft.com/office/drawing/2014/chart" uri="{C3380CC4-5D6E-409C-BE32-E72D297353CC}">
              <c16:uniqueId val="{00000001-B173-4955-91B6-17121946DFE9}"/>
            </c:ext>
          </c:extLst>
        </c:ser>
        <c:dLbls>
          <c:showLegendKey val="0"/>
          <c:showVal val="0"/>
          <c:showCatName val="0"/>
          <c:showSerName val="0"/>
          <c:showPercent val="0"/>
          <c:showBubbleSize val="0"/>
        </c:dLbls>
        <c:gapWidth val="0"/>
        <c:overlap val="100"/>
        <c:axId val="668012728"/>
        <c:axId val="668006456"/>
      </c:barChart>
      <c:lineChart>
        <c:grouping val="standard"/>
        <c:varyColors val="0"/>
        <c:ser>
          <c:idx val="0"/>
          <c:order val="0"/>
          <c:tx>
            <c:v>CPI: All Items</c:v>
          </c:tx>
          <c:spPr>
            <a:ln w="28575" cap="rnd">
              <a:solidFill>
                <a:schemeClr val="tx2"/>
              </a:solidFill>
              <a:round/>
            </a:ln>
            <a:effectLst/>
          </c:spPr>
          <c:marker>
            <c:symbol val="none"/>
          </c:marker>
          <c:cat>
            <c:numRef>
              <c:f>Data!$B$705:$B$5001</c:f>
              <c:numCache>
                <c:formatCode>yymm</c:formatCode>
                <c:ptCount val="4297"/>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numCache>
            </c:numRef>
          </c:cat>
          <c:val>
            <c:numRef>
              <c:f>Data!$G$705:$G$5001</c:f>
              <c:numCache>
                <c:formatCode>0.0%</c:formatCode>
                <c:ptCount val="4297"/>
                <c:pt idx="0">
                  <c:v>0.03</c:v>
                </c:pt>
                <c:pt idx="1">
                  <c:v>0.03</c:v>
                </c:pt>
                <c:pt idx="2">
                  <c:v>3.1E-2</c:v>
                </c:pt>
                <c:pt idx="3">
                  <c:v>3.5000000000000003E-2</c:v>
                </c:pt>
                <c:pt idx="4">
                  <c:v>2.7999999999999997E-2</c:v>
                </c:pt>
                <c:pt idx="5">
                  <c:v>2.5000000000000001E-2</c:v>
                </c:pt>
                <c:pt idx="6">
                  <c:v>3.2000000000000001E-2</c:v>
                </c:pt>
                <c:pt idx="7">
                  <c:v>3.6000000000000004E-2</c:v>
                </c:pt>
                <c:pt idx="8">
                  <c:v>4.7E-2</c:v>
                </c:pt>
                <c:pt idx="9">
                  <c:v>4.2999999999999997E-2</c:v>
                </c:pt>
                <c:pt idx="10">
                  <c:v>3.5000000000000003E-2</c:v>
                </c:pt>
                <c:pt idx="11">
                  <c:v>3.4000000000000002E-2</c:v>
                </c:pt>
                <c:pt idx="12">
                  <c:v>0.04</c:v>
                </c:pt>
                <c:pt idx="13">
                  <c:v>3.6000000000000004E-2</c:v>
                </c:pt>
                <c:pt idx="14">
                  <c:v>3.4000000000000002E-2</c:v>
                </c:pt>
                <c:pt idx="15">
                  <c:v>3.5000000000000003E-2</c:v>
                </c:pt>
                <c:pt idx="16">
                  <c:v>4.2000000000000003E-2</c:v>
                </c:pt>
                <c:pt idx="17">
                  <c:v>4.2999999999999997E-2</c:v>
                </c:pt>
                <c:pt idx="18">
                  <c:v>4.0999999999999995E-2</c:v>
                </c:pt>
                <c:pt idx="19">
                  <c:v>3.7999999999999999E-2</c:v>
                </c:pt>
                <c:pt idx="20">
                  <c:v>2.1000000000000001E-2</c:v>
                </c:pt>
                <c:pt idx="21">
                  <c:v>1.3000000000000001E-2</c:v>
                </c:pt>
                <c:pt idx="22">
                  <c:v>0.02</c:v>
                </c:pt>
                <c:pt idx="23">
                  <c:v>2.5000000000000001E-2</c:v>
                </c:pt>
                <c:pt idx="24">
                  <c:v>2.1000000000000001E-2</c:v>
                </c:pt>
                <c:pt idx="25">
                  <c:v>2.4E-2</c:v>
                </c:pt>
                <c:pt idx="26">
                  <c:v>2.7999999999999997E-2</c:v>
                </c:pt>
                <c:pt idx="27">
                  <c:v>2.6000000000000002E-2</c:v>
                </c:pt>
                <c:pt idx="28">
                  <c:v>2.7000000000000003E-2</c:v>
                </c:pt>
                <c:pt idx="29">
                  <c:v>2.7000000000000003E-2</c:v>
                </c:pt>
                <c:pt idx="30">
                  <c:v>2.4E-2</c:v>
                </c:pt>
                <c:pt idx="31">
                  <c:v>0.02</c:v>
                </c:pt>
                <c:pt idx="32">
                  <c:v>2.7999999999999997E-2</c:v>
                </c:pt>
                <c:pt idx="33">
                  <c:v>3.5000000000000003E-2</c:v>
                </c:pt>
                <c:pt idx="34">
                  <c:v>4.2999999999999997E-2</c:v>
                </c:pt>
                <c:pt idx="35">
                  <c:v>4.0999999999999995E-2</c:v>
                </c:pt>
                <c:pt idx="36">
                  <c:v>4.2999999999999997E-2</c:v>
                </c:pt>
                <c:pt idx="37">
                  <c:v>0.04</c:v>
                </c:pt>
                <c:pt idx="38">
                  <c:v>0.04</c:v>
                </c:pt>
                <c:pt idx="39">
                  <c:v>3.9E-2</c:v>
                </c:pt>
                <c:pt idx="40">
                  <c:v>4.2000000000000003E-2</c:v>
                </c:pt>
                <c:pt idx="41">
                  <c:v>0.05</c:v>
                </c:pt>
                <c:pt idx="42">
                  <c:v>5.5999999999999994E-2</c:v>
                </c:pt>
                <c:pt idx="43">
                  <c:v>5.4000000000000006E-2</c:v>
                </c:pt>
                <c:pt idx="44">
                  <c:v>4.9000000000000002E-2</c:v>
                </c:pt>
                <c:pt idx="45">
                  <c:v>3.7000000000000005E-2</c:v>
                </c:pt>
                <c:pt idx="46">
                  <c:v>1.1000000000000001E-2</c:v>
                </c:pt>
                <c:pt idx="47">
                  <c:v>1E-3</c:v>
                </c:pt>
                <c:pt idx="48">
                  <c:v>0</c:v>
                </c:pt>
                <c:pt idx="49">
                  <c:v>2E-3</c:v>
                </c:pt>
                <c:pt idx="50">
                  <c:v>-4.0000000000000001E-3</c:v>
                </c:pt>
                <c:pt idx="51">
                  <c:v>-6.9999999999999993E-3</c:v>
                </c:pt>
                <c:pt idx="52">
                  <c:v>-1.3000000000000001E-2</c:v>
                </c:pt>
                <c:pt idx="53">
                  <c:v>-1.3999999999999999E-2</c:v>
                </c:pt>
                <c:pt idx="54">
                  <c:v>-2.1000000000000001E-2</c:v>
                </c:pt>
                <c:pt idx="55">
                  <c:v>-1.4999999999999999E-2</c:v>
                </c:pt>
                <c:pt idx="56">
                  <c:v>-1.3000000000000001E-2</c:v>
                </c:pt>
                <c:pt idx="57">
                  <c:v>-2E-3</c:v>
                </c:pt>
                <c:pt idx="58">
                  <c:v>1.8000000000000002E-2</c:v>
                </c:pt>
                <c:pt idx="59">
                  <c:v>2.7000000000000003E-2</c:v>
                </c:pt>
                <c:pt idx="60">
                  <c:v>2.6000000000000002E-2</c:v>
                </c:pt>
                <c:pt idx="61">
                  <c:v>2.1000000000000001E-2</c:v>
                </c:pt>
                <c:pt idx="62">
                  <c:v>2.3E-2</c:v>
                </c:pt>
                <c:pt idx="63">
                  <c:v>2.2000000000000002E-2</c:v>
                </c:pt>
                <c:pt idx="64">
                  <c:v>0.02</c:v>
                </c:pt>
                <c:pt idx="65">
                  <c:v>1.1000000000000001E-2</c:v>
                </c:pt>
                <c:pt idx="66">
                  <c:v>1.2E-2</c:v>
                </c:pt>
                <c:pt idx="67">
                  <c:v>1.1000000000000001E-2</c:v>
                </c:pt>
                <c:pt idx="68">
                  <c:v>1.1000000000000001E-2</c:v>
                </c:pt>
                <c:pt idx="69">
                  <c:v>1.2E-2</c:v>
                </c:pt>
                <c:pt idx="70">
                  <c:v>1.1000000000000001E-2</c:v>
                </c:pt>
                <c:pt idx="71">
                  <c:v>1.4999999999999999E-2</c:v>
                </c:pt>
                <c:pt idx="72">
                  <c:v>1.6E-2</c:v>
                </c:pt>
                <c:pt idx="73">
                  <c:v>2.1000000000000001E-2</c:v>
                </c:pt>
                <c:pt idx="74">
                  <c:v>2.7000000000000003E-2</c:v>
                </c:pt>
                <c:pt idx="75">
                  <c:v>3.2000000000000001E-2</c:v>
                </c:pt>
                <c:pt idx="76">
                  <c:v>3.6000000000000004E-2</c:v>
                </c:pt>
                <c:pt idx="77">
                  <c:v>3.6000000000000004E-2</c:v>
                </c:pt>
                <c:pt idx="78">
                  <c:v>3.6000000000000004E-2</c:v>
                </c:pt>
                <c:pt idx="79">
                  <c:v>3.7999999999999999E-2</c:v>
                </c:pt>
                <c:pt idx="80">
                  <c:v>3.9E-2</c:v>
                </c:pt>
                <c:pt idx="81">
                  <c:v>3.5000000000000003E-2</c:v>
                </c:pt>
                <c:pt idx="82">
                  <c:v>3.4000000000000002E-2</c:v>
                </c:pt>
                <c:pt idx="83">
                  <c:v>0.03</c:v>
                </c:pt>
                <c:pt idx="84">
                  <c:v>2.8999999999999998E-2</c:v>
                </c:pt>
                <c:pt idx="85">
                  <c:v>2.8999999999999998E-2</c:v>
                </c:pt>
                <c:pt idx="86">
                  <c:v>2.7000000000000003E-2</c:v>
                </c:pt>
                <c:pt idx="87">
                  <c:v>2.3E-2</c:v>
                </c:pt>
                <c:pt idx="88">
                  <c:v>1.7000000000000001E-2</c:v>
                </c:pt>
                <c:pt idx="89">
                  <c:v>1.7000000000000001E-2</c:v>
                </c:pt>
                <c:pt idx="90">
                  <c:v>1.3999999999999999E-2</c:v>
                </c:pt>
                <c:pt idx="91">
                  <c:v>1.7000000000000001E-2</c:v>
                </c:pt>
                <c:pt idx="92">
                  <c:v>0.02</c:v>
                </c:pt>
                <c:pt idx="93">
                  <c:v>2.2000000000000002E-2</c:v>
                </c:pt>
                <c:pt idx="94">
                  <c:v>1.8000000000000002E-2</c:v>
                </c:pt>
                <c:pt idx="95">
                  <c:v>1.7000000000000001E-2</c:v>
                </c:pt>
                <c:pt idx="96">
                  <c:v>1.6E-2</c:v>
                </c:pt>
                <c:pt idx="97">
                  <c:v>0.02</c:v>
                </c:pt>
                <c:pt idx="98">
                  <c:v>1.4999999999999999E-2</c:v>
                </c:pt>
                <c:pt idx="99">
                  <c:v>1.1000000000000001E-2</c:v>
                </c:pt>
                <c:pt idx="100">
                  <c:v>1.3999999999999999E-2</c:v>
                </c:pt>
                <c:pt idx="101">
                  <c:v>1.8000000000000002E-2</c:v>
                </c:pt>
                <c:pt idx="102">
                  <c:v>0.02</c:v>
                </c:pt>
                <c:pt idx="103">
                  <c:v>1.4999999999999999E-2</c:v>
                </c:pt>
                <c:pt idx="104">
                  <c:v>1.2E-2</c:v>
                </c:pt>
                <c:pt idx="105">
                  <c:v>0.01</c:v>
                </c:pt>
                <c:pt idx="106">
                  <c:v>1.2E-2</c:v>
                </c:pt>
                <c:pt idx="107">
                  <c:v>1.4999999999999999E-2</c:v>
                </c:pt>
                <c:pt idx="108">
                  <c:v>1.6E-2</c:v>
                </c:pt>
                <c:pt idx="109">
                  <c:v>1.1000000000000001E-2</c:v>
                </c:pt>
                <c:pt idx="110">
                  <c:v>1.4999999999999999E-2</c:v>
                </c:pt>
                <c:pt idx="111">
                  <c:v>0.02</c:v>
                </c:pt>
                <c:pt idx="112">
                  <c:v>2.1000000000000001E-2</c:v>
                </c:pt>
                <c:pt idx="113">
                  <c:v>2.1000000000000001E-2</c:v>
                </c:pt>
                <c:pt idx="114">
                  <c:v>0.02</c:v>
                </c:pt>
                <c:pt idx="115">
                  <c:v>1.7000000000000001E-2</c:v>
                </c:pt>
                <c:pt idx="116">
                  <c:v>1.7000000000000001E-2</c:v>
                </c:pt>
                <c:pt idx="117">
                  <c:v>1.7000000000000001E-2</c:v>
                </c:pt>
                <c:pt idx="118">
                  <c:v>1.3000000000000001E-2</c:v>
                </c:pt>
                <c:pt idx="119">
                  <c:v>8.0000000000000002E-3</c:v>
                </c:pt>
                <c:pt idx="120">
                  <c:v>-1E-3</c:v>
                </c:pt>
                <c:pt idx="121">
                  <c:v>0</c:v>
                </c:pt>
                <c:pt idx="122">
                  <c:v>-1E-3</c:v>
                </c:pt>
                <c:pt idx="123">
                  <c:v>-2E-3</c:v>
                </c:pt>
                <c:pt idx="124">
                  <c:v>0</c:v>
                </c:pt>
                <c:pt idx="125">
                  <c:v>1E-3</c:v>
                </c:pt>
                <c:pt idx="126">
                  <c:v>2E-3</c:v>
                </c:pt>
                <c:pt idx="127">
                  <c:v>2E-3</c:v>
                </c:pt>
                <c:pt idx="128">
                  <c:v>0</c:v>
                </c:pt>
                <c:pt idx="129">
                  <c:v>2E-3</c:v>
                </c:pt>
                <c:pt idx="130">
                  <c:v>5.0000000000000001E-3</c:v>
                </c:pt>
                <c:pt idx="131">
                  <c:v>6.9999999999999993E-3</c:v>
                </c:pt>
                <c:pt idx="132">
                  <c:v>1.3999999999999999E-2</c:v>
                </c:pt>
                <c:pt idx="133">
                  <c:v>0.01</c:v>
                </c:pt>
                <c:pt idx="134">
                  <c:v>9.0000000000000011E-3</c:v>
                </c:pt>
                <c:pt idx="135">
                  <c:v>1.1000000000000001E-2</c:v>
                </c:pt>
                <c:pt idx="136">
                  <c:v>0.01</c:v>
                </c:pt>
                <c:pt idx="137">
                  <c:v>0.01</c:v>
                </c:pt>
                <c:pt idx="138">
                  <c:v>8.0000000000000002E-3</c:v>
                </c:pt>
                <c:pt idx="139">
                  <c:v>1.1000000000000001E-2</c:v>
                </c:pt>
                <c:pt idx="140">
                  <c:v>1.4999999999999999E-2</c:v>
                </c:pt>
                <c:pt idx="141">
                  <c:v>1.6E-2</c:v>
                </c:pt>
                <c:pt idx="142">
                  <c:v>1.7000000000000001E-2</c:v>
                </c:pt>
                <c:pt idx="143">
                  <c:v>2.1000000000000001E-2</c:v>
                </c:pt>
                <c:pt idx="144">
                  <c:v>2.5000000000000001E-2</c:v>
                </c:pt>
                <c:pt idx="145">
                  <c:v>2.7000000000000003E-2</c:v>
                </c:pt>
                <c:pt idx="146">
                  <c:v>2.4E-2</c:v>
                </c:pt>
                <c:pt idx="147">
                  <c:v>2.2000000000000002E-2</c:v>
                </c:pt>
                <c:pt idx="148">
                  <c:v>1.9E-2</c:v>
                </c:pt>
                <c:pt idx="149">
                  <c:v>1.6E-2</c:v>
                </c:pt>
                <c:pt idx="150">
                  <c:v>1.7000000000000001E-2</c:v>
                </c:pt>
                <c:pt idx="151">
                  <c:v>1.9E-2</c:v>
                </c:pt>
                <c:pt idx="152">
                  <c:v>2.2000000000000002E-2</c:v>
                </c:pt>
                <c:pt idx="153">
                  <c:v>0.02</c:v>
                </c:pt>
                <c:pt idx="154">
                  <c:v>2.2000000000000002E-2</c:v>
                </c:pt>
                <c:pt idx="155">
                  <c:v>2.1000000000000001E-2</c:v>
                </c:pt>
                <c:pt idx="156">
                  <c:v>2.1000000000000001E-2</c:v>
                </c:pt>
                <c:pt idx="157">
                  <c:v>2.2000000000000002E-2</c:v>
                </c:pt>
                <c:pt idx="158">
                  <c:v>2.4E-2</c:v>
                </c:pt>
                <c:pt idx="159">
                  <c:v>2.5000000000000001E-2</c:v>
                </c:pt>
                <c:pt idx="160">
                  <c:v>2.7999999999999997E-2</c:v>
                </c:pt>
                <c:pt idx="161">
                  <c:v>2.8999999999999998E-2</c:v>
                </c:pt>
                <c:pt idx="162">
                  <c:v>2.8999999999999998E-2</c:v>
                </c:pt>
                <c:pt idx="163">
                  <c:v>2.7000000000000003E-2</c:v>
                </c:pt>
                <c:pt idx="164">
                  <c:v>2.3E-2</c:v>
                </c:pt>
                <c:pt idx="165">
                  <c:v>2.5000000000000001E-2</c:v>
                </c:pt>
                <c:pt idx="166">
                  <c:v>2.2000000000000002E-2</c:v>
                </c:pt>
                <c:pt idx="167">
                  <c:v>1.9E-2</c:v>
                </c:pt>
              </c:numCache>
            </c:numRef>
          </c:val>
          <c:smooth val="0"/>
          <c:extLst>
            <c:ext xmlns:c16="http://schemas.microsoft.com/office/drawing/2014/chart" uri="{C3380CC4-5D6E-409C-BE32-E72D297353CC}">
              <c16:uniqueId val="{00000002-B173-4955-91B6-17121946DFE9}"/>
            </c:ext>
          </c:extLst>
        </c:ser>
        <c:ser>
          <c:idx val="1"/>
          <c:order val="1"/>
          <c:tx>
            <c:v>CPI: All Items Less Food and Energy</c:v>
          </c:tx>
          <c:spPr>
            <a:ln w="28575" cap="rnd">
              <a:solidFill>
                <a:schemeClr val="accent2"/>
              </a:solidFill>
              <a:round/>
            </a:ln>
            <a:effectLst/>
          </c:spPr>
          <c:marker>
            <c:symbol val="none"/>
          </c:marker>
          <c:cat>
            <c:numRef>
              <c:f>Data!$B$705:$B$5001</c:f>
              <c:numCache>
                <c:formatCode>yymm</c:formatCode>
                <c:ptCount val="4297"/>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numCache>
            </c:numRef>
          </c:cat>
          <c:val>
            <c:numRef>
              <c:f>Data!$K$705:$K$5001</c:f>
              <c:numCache>
                <c:formatCode>0.000</c:formatCode>
                <c:ptCount val="4297"/>
                <c:pt idx="0">
                  <c:v>2.3E-2</c:v>
                </c:pt>
                <c:pt idx="1">
                  <c:v>2.4E-2</c:v>
                </c:pt>
                <c:pt idx="2">
                  <c:v>2.3E-2</c:v>
                </c:pt>
                <c:pt idx="3">
                  <c:v>2.2000000000000002E-2</c:v>
                </c:pt>
                <c:pt idx="4">
                  <c:v>2.2000000000000002E-2</c:v>
                </c:pt>
                <c:pt idx="5">
                  <c:v>0.02</c:v>
                </c:pt>
                <c:pt idx="6">
                  <c:v>2.1000000000000001E-2</c:v>
                </c:pt>
                <c:pt idx="7">
                  <c:v>2.1000000000000001E-2</c:v>
                </c:pt>
                <c:pt idx="8">
                  <c:v>0.02</c:v>
                </c:pt>
                <c:pt idx="9">
                  <c:v>2.1000000000000001E-2</c:v>
                </c:pt>
                <c:pt idx="10">
                  <c:v>2.1000000000000001E-2</c:v>
                </c:pt>
                <c:pt idx="11">
                  <c:v>2.2000000000000002E-2</c:v>
                </c:pt>
                <c:pt idx="12">
                  <c:v>2.1000000000000001E-2</c:v>
                </c:pt>
                <c:pt idx="13">
                  <c:v>2.1000000000000001E-2</c:v>
                </c:pt>
                <c:pt idx="14">
                  <c:v>2.1000000000000001E-2</c:v>
                </c:pt>
                <c:pt idx="15">
                  <c:v>2.3E-2</c:v>
                </c:pt>
                <c:pt idx="16">
                  <c:v>2.4E-2</c:v>
                </c:pt>
                <c:pt idx="17">
                  <c:v>2.6000000000000002E-2</c:v>
                </c:pt>
                <c:pt idx="18">
                  <c:v>2.7000000000000003E-2</c:v>
                </c:pt>
                <c:pt idx="19">
                  <c:v>2.7999999999999997E-2</c:v>
                </c:pt>
                <c:pt idx="20">
                  <c:v>2.8999999999999998E-2</c:v>
                </c:pt>
                <c:pt idx="21">
                  <c:v>2.7000000000000003E-2</c:v>
                </c:pt>
                <c:pt idx="22">
                  <c:v>2.6000000000000002E-2</c:v>
                </c:pt>
                <c:pt idx="23">
                  <c:v>2.6000000000000002E-2</c:v>
                </c:pt>
                <c:pt idx="24">
                  <c:v>2.7000000000000003E-2</c:v>
                </c:pt>
                <c:pt idx="25">
                  <c:v>2.7000000000000003E-2</c:v>
                </c:pt>
                <c:pt idx="26">
                  <c:v>2.5000000000000001E-2</c:v>
                </c:pt>
                <c:pt idx="27">
                  <c:v>2.3E-2</c:v>
                </c:pt>
                <c:pt idx="28">
                  <c:v>2.2000000000000002E-2</c:v>
                </c:pt>
                <c:pt idx="29">
                  <c:v>2.2000000000000002E-2</c:v>
                </c:pt>
                <c:pt idx="30">
                  <c:v>2.2000000000000002E-2</c:v>
                </c:pt>
                <c:pt idx="31">
                  <c:v>2.1000000000000001E-2</c:v>
                </c:pt>
                <c:pt idx="32">
                  <c:v>2.1000000000000001E-2</c:v>
                </c:pt>
                <c:pt idx="33">
                  <c:v>2.2000000000000002E-2</c:v>
                </c:pt>
                <c:pt idx="34">
                  <c:v>2.3E-2</c:v>
                </c:pt>
                <c:pt idx="35">
                  <c:v>2.4E-2</c:v>
                </c:pt>
                <c:pt idx="36">
                  <c:v>2.5000000000000001E-2</c:v>
                </c:pt>
                <c:pt idx="37">
                  <c:v>2.3E-2</c:v>
                </c:pt>
                <c:pt idx="38">
                  <c:v>2.4E-2</c:v>
                </c:pt>
                <c:pt idx="39">
                  <c:v>2.3E-2</c:v>
                </c:pt>
                <c:pt idx="40">
                  <c:v>2.3E-2</c:v>
                </c:pt>
                <c:pt idx="41">
                  <c:v>2.4E-2</c:v>
                </c:pt>
                <c:pt idx="42">
                  <c:v>2.5000000000000001E-2</c:v>
                </c:pt>
                <c:pt idx="43">
                  <c:v>2.5000000000000001E-2</c:v>
                </c:pt>
                <c:pt idx="44">
                  <c:v>2.5000000000000001E-2</c:v>
                </c:pt>
                <c:pt idx="45">
                  <c:v>2.2000000000000002E-2</c:v>
                </c:pt>
                <c:pt idx="46">
                  <c:v>0.02</c:v>
                </c:pt>
                <c:pt idx="47">
                  <c:v>1.8000000000000002E-2</c:v>
                </c:pt>
                <c:pt idx="48">
                  <c:v>1.7000000000000001E-2</c:v>
                </c:pt>
                <c:pt idx="49">
                  <c:v>1.8000000000000002E-2</c:v>
                </c:pt>
                <c:pt idx="50">
                  <c:v>1.8000000000000002E-2</c:v>
                </c:pt>
                <c:pt idx="51">
                  <c:v>1.9E-2</c:v>
                </c:pt>
                <c:pt idx="52">
                  <c:v>1.8000000000000002E-2</c:v>
                </c:pt>
                <c:pt idx="53">
                  <c:v>1.7000000000000001E-2</c:v>
                </c:pt>
                <c:pt idx="54">
                  <c:v>1.4999999999999999E-2</c:v>
                </c:pt>
                <c:pt idx="55">
                  <c:v>1.3999999999999999E-2</c:v>
                </c:pt>
                <c:pt idx="56">
                  <c:v>1.4999999999999999E-2</c:v>
                </c:pt>
                <c:pt idx="57">
                  <c:v>1.7000000000000001E-2</c:v>
                </c:pt>
                <c:pt idx="58">
                  <c:v>1.7000000000000001E-2</c:v>
                </c:pt>
                <c:pt idx="59">
                  <c:v>1.8000000000000002E-2</c:v>
                </c:pt>
                <c:pt idx="60">
                  <c:v>1.6E-2</c:v>
                </c:pt>
                <c:pt idx="61">
                  <c:v>1.3000000000000001E-2</c:v>
                </c:pt>
                <c:pt idx="62">
                  <c:v>1.1000000000000001E-2</c:v>
                </c:pt>
                <c:pt idx="63">
                  <c:v>9.0000000000000011E-3</c:v>
                </c:pt>
                <c:pt idx="64">
                  <c:v>9.0000000000000011E-3</c:v>
                </c:pt>
                <c:pt idx="65">
                  <c:v>9.0000000000000011E-3</c:v>
                </c:pt>
                <c:pt idx="66">
                  <c:v>9.0000000000000011E-3</c:v>
                </c:pt>
                <c:pt idx="67">
                  <c:v>9.0000000000000011E-3</c:v>
                </c:pt>
                <c:pt idx="68">
                  <c:v>8.0000000000000002E-3</c:v>
                </c:pt>
                <c:pt idx="69">
                  <c:v>6.0000000000000001E-3</c:v>
                </c:pt>
                <c:pt idx="70">
                  <c:v>8.0000000000000002E-3</c:v>
                </c:pt>
                <c:pt idx="71">
                  <c:v>8.0000000000000002E-3</c:v>
                </c:pt>
                <c:pt idx="72">
                  <c:v>0.01</c:v>
                </c:pt>
                <c:pt idx="73">
                  <c:v>1.1000000000000001E-2</c:v>
                </c:pt>
                <c:pt idx="74">
                  <c:v>1.2E-2</c:v>
                </c:pt>
                <c:pt idx="75">
                  <c:v>1.3000000000000001E-2</c:v>
                </c:pt>
                <c:pt idx="76">
                  <c:v>1.4999999999999999E-2</c:v>
                </c:pt>
                <c:pt idx="77">
                  <c:v>1.6E-2</c:v>
                </c:pt>
                <c:pt idx="78">
                  <c:v>1.8000000000000002E-2</c:v>
                </c:pt>
                <c:pt idx="79">
                  <c:v>0.02</c:v>
                </c:pt>
                <c:pt idx="80">
                  <c:v>0.02</c:v>
                </c:pt>
                <c:pt idx="81">
                  <c:v>2.1000000000000001E-2</c:v>
                </c:pt>
                <c:pt idx="82">
                  <c:v>2.2000000000000002E-2</c:v>
                </c:pt>
                <c:pt idx="83">
                  <c:v>2.2000000000000002E-2</c:v>
                </c:pt>
                <c:pt idx="84">
                  <c:v>2.3E-2</c:v>
                </c:pt>
                <c:pt idx="85">
                  <c:v>2.2000000000000002E-2</c:v>
                </c:pt>
                <c:pt idx="86">
                  <c:v>2.3E-2</c:v>
                </c:pt>
                <c:pt idx="87">
                  <c:v>2.3E-2</c:v>
                </c:pt>
                <c:pt idx="88">
                  <c:v>2.3E-2</c:v>
                </c:pt>
                <c:pt idx="89">
                  <c:v>2.2000000000000002E-2</c:v>
                </c:pt>
                <c:pt idx="90">
                  <c:v>2.1000000000000001E-2</c:v>
                </c:pt>
                <c:pt idx="91">
                  <c:v>1.9E-2</c:v>
                </c:pt>
                <c:pt idx="92">
                  <c:v>0.02</c:v>
                </c:pt>
                <c:pt idx="93">
                  <c:v>0.02</c:v>
                </c:pt>
                <c:pt idx="94">
                  <c:v>1.9E-2</c:v>
                </c:pt>
                <c:pt idx="95">
                  <c:v>1.9E-2</c:v>
                </c:pt>
                <c:pt idx="96">
                  <c:v>1.9E-2</c:v>
                </c:pt>
                <c:pt idx="97">
                  <c:v>0.02</c:v>
                </c:pt>
                <c:pt idx="98">
                  <c:v>1.9E-2</c:v>
                </c:pt>
                <c:pt idx="99">
                  <c:v>1.7000000000000001E-2</c:v>
                </c:pt>
                <c:pt idx="100">
                  <c:v>1.7000000000000001E-2</c:v>
                </c:pt>
                <c:pt idx="101">
                  <c:v>1.6E-2</c:v>
                </c:pt>
                <c:pt idx="102">
                  <c:v>1.7000000000000001E-2</c:v>
                </c:pt>
                <c:pt idx="103">
                  <c:v>1.8000000000000002E-2</c:v>
                </c:pt>
                <c:pt idx="104">
                  <c:v>1.7000000000000001E-2</c:v>
                </c:pt>
                <c:pt idx="105">
                  <c:v>1.7000000000000001E-2</c:v>
                </c:pt>
                <c:pt idx="106">
                  <c:v>1.7000000000000001E-2</c:v>
                </c:pt>
                <c:pt idx="107">
                  <c:v>1.7000000000000001E-2</c:v>
                </c:pt>
                <c:pt idx="108">
                  <c:v>1.6E-2</c:v>
                </c:pt>
                <c:pt idx="109">
                  <c:v>1.6E-2</c:v>
                </c:pt>
                <c:pt idx="110">
                  <c:v>1.7000000000000001E-2</c:v>
                </c:pt>
                <c:pt idx="111">
                  <c:v>1.8000000000000002E-2</c:v>
                </c:pt>
                <c:pt idx="112">
                  <c:v>0.02</c:v>
                </c:pt>
                <c:pt idx="113">
                  <c:v>1.9E-2</c:v>
                </c:pt>
                <c:pt idx="114">
                  <c:v>1.9E-2</c:v>
                </c:pt>
                <c:pt idx="115">
                  <c:v>1.7000000000000001E-2</c:v>
                </c:pt>
                <c:pt idx="116">
                  <c:v>1.7000000000000001E-2</c:v>
                </c:pt>
                <c:pt idx="117">
                  <c:v>1.8000000000000002E-2</c:v>
                </c:pt>
                <c:pt idx="118">
                  <c:v>1.7000000000000001E-2</c:v>
                </c:pt>
                <c:pt idx="119">
                  <c:v>1.6E-2</c:v>
                </c:pt>
                <c:pt idx="120">
                  <c:v>1.6E-2</c:v>
                </c:pt>
                <c:pt idx="121">
                  <c:v>1.7000000000000001E-2</c:v>
                </c:pt>
                <c:pt idx="122">
                  <c:v>1.8000000000000002E-2</c:v>
                </c:pt>
                <c:pt idx="123">
                  <c:v>1.8000000000000002E-2</c:v>
                </c:pt>
                <c:pt idx="124">
                  <c:v>1.7000000000000001E-2</c:v>
                </c:pt>
                <c:pt idx="125">
                  <c:v>1.8000000000000002E-2</c:v>
                </c:pt>
                <c:pt idx="126">
                  <c:v>1.8000000000000002E-2</c:v>
                </c:pt>
                <c:pt idx="127">
                  <c:v>1.8000000000000002E-2</c:v>
                </c:pt>
                <c:pt idx="128">
                  <c:v>1.9E-2</c:v>
                </c:pt>
                <c:pt idx="129">
                  <c:v>1.9E-2</c:v>
                </c:pt>
                <c:pt idx="130">
                  <c:v>0.02</c:v>
                </c:pt>
                <c:pt idx="131">
                  <c:v>2.1000000000000001E-2</c:v>
                </c:pt>
                <c:pt idx="132">
                  <c:v>2.2000000000000002E-2</c:v>
                </c:pt>
                <c:pt idx="133">
                  <c:v>2.3E-2</c:v>
                </c:pt>
                <c:pt idx="134">
                  <c:v>2.2000000000000002E-2</c:v>
                </c:pt>
                <c:pt idx="135">
                  <c:v>2.1000000000000001E-2</c:v>
                </c:pt>
                <c:pt idx="136">
                  <c:v>2.2000000000000002E-2</c:v>
                </c:pt>
                <c:pt idx="137">
                  <c:v>2.2000000000000002E-2</c:v>
                </c:pt>
                <c:pt idx="138">
                  <c:v>2.2000000000000002E-2</c:v>
                </c:pt>
                <c:pt idx="139">
                  <c:v>2.3E-2</c:v>
                </c:pt>
                <c:pt idx="140">
                  <c:v>2.2000000000000002E-2</c:v>
                </c:pt>
                <c:pt idx="141">
                  <c:v>2.1000000000000001E-2</c:v>
                </c:pt>
                <c:pt idx="142">
                  <c:v>2.1000000000000001E-2</c:v>
                </c:pt>
                <c:pt idx="143">
                  <c:v>2.2000000000000002E-2</c:v>
                </c:pt>
                <c:pt idx="144">
                  <c:v>2.3E-2</c:v>
                </c:pt>
                <c:pt idx="145">
                  <c:v>2.2000000000000002E-2</c:v>
                </c:pt>
                <c:pt idx="146">
                  <c:v>0.02</c:v>
                </c:pt>
                <c:pt idx="147">
                  <c:v>1.9E-2</c:v>
                </c:pt>
                <c:pt idx="148">
                  <c:v>1.7000000000000001E-2</c:v>
                </c:pt>
                <c:pt idx="149">
                  <c:v>1.7000000000000001E-2</c:v>
                </c:pt>
                <c:pt idx="150">
                  <c:v>1.7000000000000001E-2</c:v>
                </c:pt>
                <c:pt idx="151">
                  <c:v>1.7000000000000001E-2</c:v>
                </c:pt>
                <c:pt idx="152">
                  <c:v>1.7000000000000001E-2</c:v>
                </c:pt>
                <c:pt idx="153">
                  <c:v>1.8000000000000002E-2</c:v>
                </c:pt>
                <c:pt idx="154">
                  <c:v>1.7000000000000001E-2</c:v>
                </c:pt>
                <c:pt idx="155">
                  <c:v>1.8000000000000002E-2</c:v>
                </c:pt>
                <c:pt idx="156">
                  <c:v>1.8000000000000002E-2</c:v>
                </c:pt>
                <c:pt idx="157">
                  <c:v>1.8000000000000002E-2</c:v>
                </c:pt>
                <c:pt idx="158">
                  <c:v>2.1000000000000001E-2</c:v>
                </c:pt>
                <c:pt idx="159">
                  <c:v>2.1000000000000001E-2</c:v>
                </c:pt>
                <c:pt idx="160">
                  <c:v>2.2000000000000002E-2</c:v>
                </c:pt>
                <c:pt idx="161">
                  <c:v>2.3E-2</c:v>
                </c:pt>
                <c:pt idx="162">
                  <c:v>2.4E-2</c:v>
                </c:pt>
                <c:pt idx="163">
                  <c:v>2.2000000000000002E-2</c:v>
                </c:pt>
                <c:pt idx="164">
                  <c:v>2.2000000000000002E-2</c:v>
                </c:pt>
                <c:pt idx="165">
                  <c:v>2.1000000000000001E-2</c:v>
                </c:pt>
                <c:pt idx="166">
                  <c:v>2.2000000000000002E-2</c:v>
                </c:pt>
                <c:pt idx="167">
                  <c:v>2.2000000000000002E-2</c:v>
                </c:pt>
              </c:numCache>
            </c:numRef>
          </c:val>
          <c:smooth val="0"/>
          <c:extLst>
            <c:ext xmlns:c16="http://schemas.microsoft.com/office/drawing/2014/chart" uri="{C3380CC4-5D6E-409C-BE32-E72D297353CC}">
              <c16:uniqueId val="{00000003-B173-4955-91B6-17121946DFE9}"/>
            </c:ext>
          </c:extLst>
        </c:ser>
        <c:dLbls>
          <c:showLegendKey val="0"/>
          <c:showVal val="0"/>
          <c:showCatName val="0"/>
          <c:showSerName val="0"/>
          <c:showPercent val="0"/>
          <c:showBubbleSize val="0"/>
        </c:dLbls>
        <c:marker val="1"/>
        <c:smooth val="0"/>
        <c:axId val="668012728"/>
        <c:axId val="668006456"/>
      </c:lineChart>
      <c:dateAx>
        <c:axId val="668012728"/>
        <c:scaling>
          <c:orientation val="minMax"/>
          <c:min val="39083"/>
        </c:scaling>
        <c:delete val="0"/>
        <c:axPos val="b"/>
        <c:numFmt formatCode="&quot;'&quot;yy" sourceLinked="0"/>
        <c:majorTickMark val="out"/>
        <c:minorTickMark val="none"/>
        <c:tickLblPos val="low"/>
        <c:spPr>
          <a:noFill/>
          <a:ln w="3175" cap="flat" cmpd="sng" algn="ctr">
            <a:solidFill>
              <a:schemeClr val="bg2"/>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68006456"/>
        <c:crosses val="autoZero"/>
        <c:auto val="1"/>
        <c:lblOffset val="100"/>
        <c:baseTimeUnit val="months"/>
        <c:majorUnit val="1"/>
        <c:majorTimeUnit val="years"/>
      </c:dateAx>
      <c:valAx>
        <c:axId val="668006456"/>
        <c:scaling>
          <c:orientation val="minMax"/>
          <c:max val="6.0000000000000012E-2"/>
          <c:min val="-3.0000000000000006E-2"/>
        </c:scaling>
        <c:delete val="0"/>
        <c:axPos val="l"/>
        <c:majorGridlines>
          <c:spPr>
            <a:ln w="3175" cap="flat" cmpd="sng" algn="ctr">
              <a:solidFill>
                <a:schemeClr val="bg2"/>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Year-over-Year % Change</a:t>
                </a:r>
              </a:p>
            </c:rich>
          </c:tx>
          <c:layout>
            <c:manualLayout>
              <c:xMode val="edge"/>
              <c:yMode val="edge"/>
              <c:x val="4.4192828309882001E-4"/>
              <c:y val="0.273232665989806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3175">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68012728"/>
        <c:crosses val="autoZero"/>
        <c:crossBetween val="between"/>
      </c:valAx>
      <c:spPr>
        <a:noFill/>
        <a:ln w="3175">
          <a:noFill/>
        </a:ln>
        <a:effectLst/>
      </c:spPr>
    </c:plotArea>
    <c:legend>
      <c:legendPos val="b"/>
      <c:legendEntry>
        <c:idx val="0"/>
        <c:delete val="1"/>
      </c:legendEntry>
      <c:legendEntry>
        <c:idx val="1"/>
        <c:delete val="1"/>
      </c:legendEntry>
      <c:layout>
        <c:manualLayout>
          <c:xMode val="edge"/>
          <c:yMode val="edge"/>
          <c:x val="0.28260397570006107"/>
          <c:y val="0.94238677093515788"/>
          <c:w val="0.43311060980413219"/>
          <c:h val="4.919299091712885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27503888550757E-2"/>
          <c:y val="1.6973818372900702E-2"/>
          <c:w val="0.93167421834494268"/>
          <c:h val="0.84878988056709748"/>
        </c:manualLayout>
      </c:layout>
      <c:barChart>
        <c:barDir val="col"/>
        <c:grouping val="clustered"/>
        <c:varyColors val="0"/>
        <c:ser>
          <c:idx val="0"/>
          <c:order val="0"/>
          <c:tx>
            <c:strRef>
              <c:f>Sheet1!$V$9</c:f>
              <c:strCache>
                <c:ptCount val="1"/>
                <c:pt idx="0">
                  <c:v>Fed Net Purchases of Treasuries</c:v>
                </c:pt>
              </c:strCache>
            </c:strRef>
          </c:tx>
          <c:spPr>
            <a:solidFill>
              <a:schemeClr val="accent6"/>
            </a:solidFill>
            <a:ln>
              <a:noFill/>
            </a:ln>
            <a:effectLst/>
          </c:spPr>
          <c:invertIfNegative val="0"/>
          <c:dPt>
            <c:idx val="13"/>
            <c:invertIfNegative val="0"/>
            <c:bubble3D val="0"/>
            <c:spPr>
              <a:solidFill>
                <a:schemeClr val="accent6"/>
              </a:solidFill>
              <a:ln>
                <a:noFill/>
              </a:ln>
              <a:effectLst/>
            </c:spPr>
            <c:extLst>
              <c:ext xmlns:c16="http://schemas.microsoft.com/office/drawing/2014/chart" uri="{C3380CC4-5D6E-409C-BE32-E72D297353CC}">
                <c16:uniqueId val="{00000001-3344-4E29-A4D3-EA21B00B2EBE}"/>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3-3344-4E29-A4D3-EA21B00B2EBE}"/>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5-3344-4E29-A4D3-EA21B00B2EBE}"/>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7-3344-4E29-A4D3-EA21B00B2EBE}"/>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09-3344-4E29-A4D3-EA21B00B2EBE}"/>
              </c:ext>
            </c:extLst>
          </c:dPt>
          <c:cat>
            <c:strRef>
              <c:f>Sheet1!$U$15:$U$33</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Sheet1!$V$15:$V$33</c:f>
              <c:numCache>
                <c:formatCode>0.000</c:formatCode>
                <c:ptCount val="18"/>
                <c:pt idx="0">
                  <c:v>35.747000000000071</c:v>
                </c:pt>
                <c:pt idx="1">
                  <c:v>37.530499999999961</c:v>
                </c:pt>
                <c:pt idx="2">
                  <c:v>4.7302499999999554</c:v>
                </c:pt>
                <c:pt idx="3">
                  <c:v>-267.26074999999992</c:v>
                </c:pt>
                <c:pt idx="4">
                  <c:v>167.97850000000005</c:v>
                </c:pt>
                <c:pt idx="5">
                  <c:v>173.07974999999988</c:v>
                </c:pt>
                <c:pt idx="6">
                  <c:v>725.30850000000009</c:v>
                </c:pt>
                <c:pt idx="7">
                  <c:v>86.095249999999851</c:v>
                </c:pt>
                <c:pt idx="8">
                  <c:v>345.30675000000019</c:v>
                </c:pt>
                <c:pt idx="9">
                  <c:v>404.89750000000004</c:v>
                </c:pt>
                <c:pt idx="10">
                  <c:v>52.682749999999942</c:v>
                </c:pt>
                <c:pt idx="11">
                  <c:v>1.6769999999996799</c:v>
                </c:pt>
                <c:pt idx="12">
                  <c:v>-0.40849999999954889</c:v>
                </c:pt>
                <c:pt idx="13">
                  <c:v>-192</c:v>
                </c:pt>
                <c:pt idx="14">
                  <c:v>-360</c:v>
                </c:pt>
                <c:pt idx="15">
                  <c:v>-360</c:v>
                </c:pt>
                <c:pt idx="16">
                  <c:v>-360</c:v>
                </c:pt>
                <c:pt idx="17">
                  <c:v>-360</c:v>
                </c:pt>
              </c:numCache>
            </c:numRef>
          </c:val>
          <c:extLst>
            <c:ext xmlns:c16="http://schemas.microsoft.com/office/drawing/2014/chart" uri="{C3380CC4-5D6E-409C-BE32-E72D297353CC}">
              <c16:uniqueId val="{0000000C-3344-4E29-A4D3-EA21B00B2EBE}"/>
            </c:ext>
          </c:extLst>
        </c:ser>
        <c:ser>
          <c:idx val="1"/>
          <c:order val="1"/>
          <c:tx>
            <c:strRef>
              <c:f>Sheet1!$W$9</c:f>
              <c:strCache>
                <c:ptCount val="1"/>
                <c:pt idx="0">
                  <c:v>Growth US Debt</c:v>
                </c:pt>
              </c:strCache>
            </c:strRef>
          </c:tx>
          <c:spPr>
            <a:solidFill>
              <a:schemeClr val="tx2"/>
            </a:solidFill>
            <a:ln>
              <a:noFill/>
            </a:ln>
            <a:effectLst/>
          </c:spPr>
          <c:invertIfNegative val="0"/>
          <c:dPt>
            <c:idx val="13"/>
            <c:invertIfNegative val="0"/>
            <c:bubble3D val="0"/>
            <c:spPr>
              <a:solidFill>
                <a:schemeClr val="tx2"/>
              </a:solidFill>
              <a:ln>
                <a:noFill/>
              </a:ln>
              <a:effectLst/>
            </c:spPr>
            <c:extLst>
              <c:ext xmlns:c16="http://schemas.microsoft.com/office/drawing/2014/chart" uri="{C3380CC4-5D6E-409C-BE32-E72D297353CC}">
                <c16:uniqueId val="{0000000E-3344-4E29-A4D3-EA21B00B2EBE}"/>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10-3344-4E29-A4D3-EA21B00B2EBE}"/>
              </c:ext>
            </c:extLst>
          </c:dPt>
          <c:dPt>
            <c:idx val="15"/>
            <c:invertIfNegative val="0"/>
            <c:bubble3D val="0"/>
            <c:spPr>
              <a:solidFill>
                <a:schemeClr val="accent5"/>
              </a:solidFill>
              <a:ln>
                <a:noFill/>
              </a:ln>
              <a:effectLst/>
            </c:spPr>
            <c:extLst>
              <c:ext xmlns:c16="http://schemas.microsoft.com/office/drawing/2014/chart" uri="{C3380CC4-5D6E-409C-BE32-E72D297353CC}">
                <c16:uniqueId val="{00000012-3344-4E29-A4D3-EA21B00B2EBE}"/>
              </c:ext>
            </c:extLst>
          </c:dPt>
          <c:dPt>
            <c:idx val="16"/>
            <c:invertIfNegative val="0"/>
            <c:bubble3D val="0"/>
            <c:spPr>
              <a:solidFill>
                <a:schemeClr val="accent5"/>
              </a:solidFill>
              <a:ln>
                <a:noFill/>
              </a:ln>
              <a:effectLst/>
            </c:spPr>
            <c:extLst>
              <c:ext xmlns:c16="http://schemas.microsoft.com/office/drawing/2014/chart" uri="{C3380CC4-5D6E-409C-BE32-E72D297353CC}">
                <c16:uniqueId val="{00000014-3344-4E29-A4D3-EA21B00B2EBE}"/>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16-3344-4E29-A4D3-EA21B00B2EBE}"/>
              </c:ext>
            </c:extLst>
          </c:dPt>
          <c:cat>
            <c:strRef>
              <c:f>Sheet1!$U$15:$U$33</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Sheet1!$W$15:$W$33</c:f>
              <c:numCache>
                <c:formatCode>General</c:formatCode>
                <c:ptCount val="18"/>
                <c:pt idx="0">
                  <c:v>318</c:v>
                </c:pt>
                <c:pt idx="1">
                  <c:v>248</c:v>
                </c:pt>
                <c:pt idx="2">
                  <c:v>161</c:v>
                </c:pt>
                <c:pt idx="3">
                  <c:v>459</c:v>
                </c:pt>
                <c:pt idx="4">
                  <c:v>1413</c:v>
                </c:pt>
                <c:pt idx="5">
                  <c:v>1294</c:v>
                </c:pt>
                <c:pt idx="6">
                  <c:v>1300</c:v>
                </c:pt>
                <c:pt idx="7">
                  <c:v>1087</c:v>
                </c:pt>
                <c:pt idx="8">
                  <c:v>680</c:v>
                </c:pt>
                <c:pt idx="9">
                  <c:v>485</c:v>
                </c:pt>
                <c:pt idx="10">
                  <c:v>438</c:v>
                </c:pt>
                <c:pt idx="11">
                  <c:v>585</c:v>
                </c:pt>
                <c:pt idx="12">
                  <c:v>665</c:v>
                </c:pt>
                <c:pt idx="13">
                  <c:v>804</c:v>
                </c:pt>
                <c:pt idx="14">
                  <c:v>981</c:v>
                </c:pt>
                <c:pt idx="15">
                  <c:v>1008</c:v>
                </c:pt>
                <c:pt idx="16">
                  <c:v>1123</c:v>
                </c:pt>
                <c:pt idx="17">
                  <c:v>1276</c:v>
                </c:pt>
              </c:numCache>
            </c:numRef>
          </c:val>
          <c:extLst>
            <c:ext xmlns:c16="http://schemas.microsoft.com/office/drawing/2014/chart" uri="{C3380CC4-5D6E-409C-BE32-E72D297353CC}">
              <c16:uniqueId val="{00000019-3344-4E29-A4D3-EA21B00B2EBE}"/>
            </c:ext>
          </c:extLst>
        </c:ser>
        <c:dLbls>
          <c:showLegendKey val="0"/>
          <c:showVal val="0"/>
          <c:showCatName val="0"/>
          <c:showSerName val="0"/>
          <c:showPercent val="0"/>
          <c:showBubbleSize val="0"/>
        </c:dLbls>
        <c:gapWidth val="219"/>
        <c:overlap val="-27"/>
        <c:axId val="743225656"/>
        <c:axId val="743221344"/>
      </c:barChart>
      <c:lineChart>
        <c:grouping val="standard"/>
        <c:varyColors val="0"/>
        <c:ser>
          <c:idx val="2"/>
          <c:order val="2"/>
          <c:tx>
            <c:strRef>
              <c:f>Sheet1!$X$9</c:f>
              <c:strCache>
                <c:ptCount val="1"/>
                <c:pt idx="0">
                  <c:v>Net New Debt Issuance Less Net Fed Purchases</c:v>
                </c:pt>
              </c:strCache>
            </c:strRef>
          </c:tx>
          <c:spPr>
            <a:ln w="28575" cap="rnd">
              <a:solidFill>
                <a:schemeClr val="accent3"/>
              </a:solidFill>
              <a:round/>
            </a:ln>
            <a:effectLst/>
          </c:spPr>
          <c:marker>
            <c:symbol val="none"/>
          </c:marker>
          <c:dLbls>
            <c:dLbl>
              <c:idx val="12"/>
              <c:layout>
                <c:manualLayout>
                  <c:x val="-5.9737156511350059E-2"/>
                  <c:y val="-5.686433793663688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344-4E29-A4D3-EA21B00B2EBE}"/>
                </c:ext>
              </c:extLst>
            </c:dLbl>
            <c:dLbl>
              <c:idx val="14"/>
              <c:layout>
                <c:manualLayout>
                  <c:x val="-7.3262550438448273E-2"/>
                  <c:y val="-2.166260492824262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344-4E29-A4D3-EA21B00B2EB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Sheet1!$U$15:$U$33</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Sheet1!$X$15:$X$33</c:f>
              <c:numCache>
                <c:formatCode>0.000</c:formatCode>
                <c:ptCount val="18"/>
                <c:pt idx="0">
                  <c:v>282.25299999999993</c:v>
                </c:pt>
                <c:pt idx="1">
                  <c:v>210.46950000000004</c:v>
                </c:pt>
                <c:pt idx="2">
                  <c:v>156.26975000000004</c:v>
                </c:pt>
                <c:pt idx="3">
                  <c:v>726.26074999999992</c:v>
                </c:pt>
                <c:pt idx="4">
                  <c:v>1245.0214999999998</c:v>
                </c:pt>
                <c:pt idx="5">
                  <c:v>1120.9202500000001</c:v>
                </c:pt>
                <c:pt idx="6">
                  <c:v>574.69149999999991</c:v>
                </c:pt>
                <c:pt idx="7">
                  <c:v>1000.9047500000001</c:v>
                </c:pt>
                <c:pt idx="8">
                  <c:v>334.69324999999981</c:v>
                </c:pt>
                <c:pt idx="9">
                  <c:v>80.102499999999964</c:v>
                </c:pt>
                <c:pt idx="10">
                  <c:v>385.31725000000006</c:v>
                </c:pt>
                <c:pt idx="11">
                  <c:v>583.32300000000032</c:v>
                </c:pt>
                <c:pt idx="12">
                  <c:v>665.40849999999955</c:v>
                </c:pt>
                <c:pt idx="13">
                  <c:v>996</c:v>
                </c:pt>
                <c:pt idx="14">
                  <c:v>1341</c:v>
                </c:pt>
                <c:pt idx="15">
                  <c:v>1368</c:v>
                </c:pt>
                <c:pt idx="16">
                  <c:v>1483</c:v>
                </c:pt>
                <c:pt idx="17">
                  <c:v>1636</c:v>
                </c:pt>
              </c:numCache>
            </c:numRef>
          </c:val>
          <c:smooth val="0"/>
          <c:extLst>
            <c:ext xmlns:c16="http://schemas.microsoft.com/office/drawing/2014/chart" uri="{C3380CC4-5D6E-409C-BE32-E72D297353CC}">
              <c16:uniqueId val="{0000001C-3344-4E29-A4D3-EA21B00B2EBE}"/>
            </c:ext>
          </c:extLst>
        </c:ser>
        <c:dLbls>
          <c:showLegendKey val="0"/>
          <c:showVal val="0"/>
          <c:showCatName val="0"/>
          <c:showSerName val="0"/>
          <c:showPercent val="0"/>
          <c:showBubbleSize val="0"/>
        </c:dLbls>
        <c:marker val="1"/>
        <c:smooth val="0"/>
        <c:axId val="743225656"/>
        <c:axId val="743221344"/>
      </c:lineChart>
      <c:catAx>
        <c:axId val="743225656"/>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3221344"/>
        <c:crosses val="autoZero"/>
        <c:auto val="1"/>
        <c:lblAlgn val="ctr"/>
        <c:lblOffset val="100"/>
        <c:noMultiLvlLbl val="0"/>
      </c:catAx>
      <c:valAx>
        <c:axId val="743221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3225656"/>
        <c:crosses val="autoZero"/>
        <c:crossBetween val="between"/>
      </c:valAx>
      <c:spPr>
        <a:noFill/>
        <a:ln>
          <a:noFill/>
        </a:ln>
        <a:effectLst/>
      </c:spPr>
    </c:plotArea>
    <c:legend>
      <c:legendPos val="b"/>
      <c:layout>
        <c:manualLayout>
          <c:xMode val="edge"/>
          <c:yMode val="edge"/>
          <c:x val="8.2490466727736148E-2"/>
          <c:y val="0.93095650084763137"/>
          <c:w val="0.78306166343281114"/>
          <c:h val="5.19019069009081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a:latin typeface="Georgia" panose="02040502050405020303" pitchFamily="18" charset="0"/>
              </a:rPr>
              <a:t>Percent Change in Payroll Employment By Business Cycle</a:t>
            </a:r>
          </a:p>
        </c:rich>
      </c:tx>
      <c:layout>
        <c:manualLayout>
          <c:xMode val="edge"/>
          <c:yMode val="edge"/>
          <c:x val="0.10205071664829107"/>
          <c:y val="4.724409448818897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6.7720171192321266E-2"/>
          <c:y val="0.14527078565980173"/>
          <c:w val="0.90809337322280625"/>
          <c:h val="0.72744394155454972"/>
        </c:manualLayout>
      </c:layout>
      <c:barChart>
        <c:barDir val="col"/>
        <c:grouping val="clustered"/>
        <c:varyColors val="0"/>
        <c:ser>
          <c:idx val="0"/>
          <c:order val="0"/>
          <c:tx>
            <c:strRef>
              <c:f>Sheet1!$K$8</c:f>
              <c:strCache>
                <c:ptCount val="1"/>
                <c:pt idx="0">
                  <c:v>Peak to Peak</c:v>
                </c:pt>
              </c:strCache>
            </c:strRef>
          </c:tx>
          <c:spPr>
            <a:solidFill>
              <a:schemeClr val="accent5"/>
            </a:solidFill>
            <a:ln>
              <a:noFill/>
            </a:ln>
            <a:effectLst/>
          </c:spPr>
          <c:invertIfNegative val="0"/>
          <c:cat>
            <c:numRef>
              <c:f>Sheet1!$L$7:$V$7</c:f>
              <c:numCache>
                <c:formatCode>General</c:formatCode>
                <c:ptCount val="11"/>
                <c:pt idx="0">
                  <c:v>1949</c:v>
                </c:pt>
                <c:pt idx="1">
                  <c:v>1953</c:v>
                </c:pt>
                <c:pt idx="2">
                  <c:v>1958</c:v>
                </c:pt>
                <c:pt idx="3">
                  <c:v>1960</c:v>
                </c:pt>
                <c:pt idx="4">
                  <c:v>1969</c:v>
                </c:pt>
                <c:pt idx="5">
                  <c:v>1973</c:v>
                </c:pt>
                <c:pt idx="6">
                  <c:v>1980</c:v>
                </c:pt>
                <c:pt idx="7">
                  <c:v>1981</c:v>
                </c:pt>
                <c:pt idx="8">
                  <c:v>1990</c:v>
                </c:pt>
                <c:pt idx="9">
                  <c:v>2001</c:v>
                </c:pt>
                <c:pt idx="10">
                  <c:v>2008</c:v>
                </c:pt>
              </c:numCache>
            </c:numRef>
          </c:cat>
          <c:val>
            <c:numRef>
              <c:f>Sheet1!$L$8:$V$8</c:f>
              <c:numCache>
                <c:formatCode>General</c:formatCode>
                <c:ptCount val="11"/>
                <c:pt idx="0">
                  <c:v>0.1157327681370601</c:v>
                </c:pt>
                <c:pt idx="1">
                  <c:v>5.346683552319139E-2</c:v>
                </c:pt>
                <c:pt idx="2">
                  <c:v>2.9584131635298095E-2</c:v>
                </c:pt>
                <c:pt idx="3">
                  <c:v>0.30354113075365335</c:v>
                </c:pt>
                <c:pt idx="4">
                  <c:v>0.10055842465465843</c:v>
                </c:pt>
                <c:pt idx="5">
                  <c:v>0.15715448395137088</c:v>
                </c:pt>
                <c:pt idx="6">
                  <c:v>6.6707695012857993E-3</c:v>
                </c:pt>
                <c:pt idx="7">
                  <c:v>0.19929913428892698</c:v>
                </c:pt>
                <c:pt idx="8">
                  <c:v>0.20888063573554713</c:v>
                </c:pt>
                <c:pt idx="9">
                  <c:v>4.2302942682449322E-2</c:v>
                </c:pt>
                <c:pt idx="10">
                  <c:v>8.7876204649549927E-2</c:v>
                </c:pt>
              </c:numCache>
            </c:numRef>
          </c:val>
          <c:extLst>
            <c:ext xmlns:c16="http://schemas.microsoft.com/office/drawing/2014/chart" uri="{C3380CC4-5D6E-409C-BE32-E72D297353CC}">
              <c16:uniqueId val="{00000000-5E71-4EA8-A446-A92820DEF806}"/>
            </c:ext>
          </c:extLst>
        </c:ser>
        <c:ser>
          <c:idx val="1"/>
          <c:order val="1"/>
          <c:tx>
            <c:strRef>
              <c:f>Sheet1!$K$9</c:f>
              <c:strCache>
                <c:ptCount val="1"/>
                <c:pt idx="0">
                  <c:v>Trough to Peak</c:v>
                </c:pt>
              </c:strCache>
            </c:strRef>
          </c:tx>
          <c:spPr>
            <a:solidFill>
              <a:schemeClr val="accent2"/>
            </a:solidFill>
            <a:ln>
              <a:noFill/>
            </a:ln>
            <a:effectLst/>
          </c:spPr>
          <c:invertIfNegative val="0"/>
          <c:cat>
            <c:numRef>
              <c:f>Sheet1!$L$7:$V$7</c:f>
              <c:numCache>
                <c:formatCode>General</c:formatCode>
                <c:ptCount val="11"/>
                <c:pt idx="0">
                  <c:v>1949</c:v>
                </c:pt>
                <c:pt idx="1">
                  <c:v>1953</c:v>
                </c:pt>
                <c:pt idx="2">
                  <c:v>1958</c:v>
                </c:pt>
                <c:pt idx="3">
                  <c:v>1960</c:v>
                </c:pt>
                <c:pt idx="4">
                  <c:v>1969</c:v>
                </c:pt>
                <c:pt idx="5">
                  <c:v>1973</c:v>
                </c:pt>
                <c:pt idx="6">
                  <c:v>1980</c:v>
                </c:pt>
                <c:pt idx="7">
                  <c:v>1981</c:v>
                </c:pt>
                <c:pt idx="8">
                  <c:v>1990</c:v>
                </c:pt>
                <c:pt idx="9">
                  <c:v>2001</c:v>
                </c:pt>
                <c:pt idx="10">
                  <c:v>2008</c:v>
                </c:pt>
              </c:numCache>
            </c:numRef>
          </c:cat>
          <c:val>
            <c:numRef>
              <c:f>Sheet1!$L$9:$V$9</c:f>
              <c:numCache>
                <c:formatCode>General</c:formatCode>
                <c:ptCount val="11"/>
                <c:pt idx="0">
                  <c:v>0.17684318382935121</c:v>
                </c:pt>
                <c:pt idx="1">
                  <c:v>9.0361692540859379E-2</c:v>
                </c:pt>
                <c:pt idx="2">
                  <c:v>7.6580115488863579E-2</c:v>
                </c:pt>
                <c:pt idx="3">
                  <c:v>0.33411132064902815</c:v>
                </c:pt>
                <c:pt idx="4">
                  <c:v>0.11684585777386414</c:v>
                </c:pt>
                <c:pt idx="5">
                  <c:v>0.19008631964425843</c:v>
                </c:pt>
                <c:pt idx="6">
                  <c:v>1.9601513802315226E-2</c:v>
                </c:pt>
                <c:pt idx="7">
                  <c:v>0.23753252751461626</c:v>
                </c:pt>
                <c:pt idx="8">
                  <c:v>0.22681545667014624</c:v>
                </c:pt>
                <c:pt idx="9">
                  <c:v>6.3418531578664325E-2</c:v>
                </c:pt>
                <c:pt idx="10">
                  <c:v>0.16089889372855876</c:v>
                </c:pt>
              </c:numCache>
            </c:numRef>
          </c:val>
          <c:extLst>
            <c:ext xmlns:c16="http://schemas.microsoft.com/office/drawing/2014/chart" uri="{C3380CC4-5D6E-409C-BE32-E72D297353CC}">
              <c16:uniqueId val="{00000001-5E71-4EA8-A446-A92820DEF806}"/>
            </c:ext>
          </c:extLst>
        </c:ser>
        <c:dLbls>
          <c:showLegendKey val="0"/>
          <c:showVal val="0"/>
          <c:showCatName val="0"/>
          <c:showSerName val="0"/>
          <c:showPercent val="0"/>
          <c:showBubbleSize val="0"/>
        </c:dLbls>
        <c:gapWidth val="219"/>
        <c:overlap val="-27"/>
        <c:axId val="369872799"/>
        <c:axId val="1393898287"/>
      </c:barChart>
      <c:catAx>
        <c:axId val="36987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393898287"/>
        <c:crosses val="autoZero"/>
        <c:auto val="1"/>
        <c:lblAlgn val="ctr"/>
        <c:lblOffset val="100"/>
        <c:noMultiLvlLbl val="0"/>
      </c:catAx>
      <c:valAx>
        <c:axId val="1393898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6987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r>
              <a:rPr lang="en-US" sz="1200" b="1" i="0" baseline="0" dirty="0">
                <a:effectLst/>
                <a:latin typeface="Georgia" panose="02040502050405020303" pitchFamily="18" charset="0"/>
              </a:rPr>
              <a:t>Homeownership Rate (NSA, %)</a:t>
            </a:r>
            <a:endParaRPr lang="en-US" sz="1200" dirty="0">
              <a:effectLst/>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4.9921609798775156E-2"/>
          <c:y val="8.8411046779969971E-2"/>
          <c:w val="0.93394619422572178"/>
          <c:h val="0.8652368405165447"/>
        </c:manualLayout>
      </c:layout>
      <c:areaChart>
        <c:grouping val="standard"/>
        <c:varyColors val="0"/>
        <c:ser>
          <c:idx val="1"/>
          <c:order val="1"/>
          <c:tx>
            <c:v>REcess</c:v>
          </c:tx>
          <c:spPr>
            <a:solidFill>
              <a:schemeClr val="bg2"/>
            </a:solidFill>
            <a:ln>
              <a:noFill/>
            </a:ln>
            <a:effectLst/>
          </c:spPr>
          <c:cat>
            <c:numRef>
              <c:f>'Data LT'!$A$8:$A$2100</c:f>
              <c:numCache>
                <c:formatCode>m/d/yyyy</c:formatCode>
                <c:ptCount val="2093"/>
                <c:pt idx="0">
                  <c:v>23832</c:v>
                </c:pt>
                <c:pt idx="1">
                  <c:v>23923</c:v>
                </c:pt>
                <c:pt idx="2">
                  <c:v>24015</c:v>
                </c:pt>
                <c:pt idx="3">
                  <c:v>24107</c:v>
                </c:pt>
                <c:pt idx="4">
                  <c:v>24197</c:v>
                </c:pt>
                <c:pt idx="5">
                  <c:v>24288</c:v>
                </c:pt>
                <c:pt idx="6">
                  <c:v>24380</c:v>
                </c:pt>
                <c:pt idx="7">
                  <c:v>24472</c:v>
                </c:pt>
                <c:pt idx="8">
                  <c:v>24562</c:v>
                </c:pt>
                <c:pt idx="9">
                  <c:v>24653</c:v>
                </c:pt>
                <c:pt idx="10">
                  <c:v>24745</c:v>
                </c:pt>
                <c:pt idx="11">
                  <c:v>24837</c:v>
                </c:pt>
                <c:pt idx="12">
                  <c:v>24928</c:v>
                </c:pt>
                <c:pt idx="13">
                  <c:v>25019</c:v>
                </c:pt>
                <c:pt idx="14">
                  <c:v>25111</c:v>
                </c:pt>
                <c:pt idx="15">
                  <c:v>25203</c:v>
                </c:pt>
                <c:pt idx="16">
                  <c:v>25293</c:v>
                </c:pt>
                <c:pt idx="17">
                  <c:v>25384</c:v>
                </c:pt>
                <c:pt idx="18">
                  <c:v>25476</c:v>
                </c:pt>
                <c:pt idx="19">
                  <c:v>25568</c:v>
                </c:pt>
                <c:pt idx="20">
                  <c:v>25658</c:v>
                </c:pt>
                <c:pt idx="21">
                  <c:v>25749</c:v>
                </c:pt>
                <c:pt idx="22">
                  <c:v>25841</c:v>
                </c:pt>
                <c:pt idx="23">
                  <c:v>25933</c:v>
                </c:pt>
                <c:pt idx="24">
                  <c:v>26023</c:v>
                </c:pt>
                <c:pt idx="25">
                  <c:v>26114</c:v>
                </c:pt>
                <c:pt idx="26">
                  <c:v>26206</c:v>
                </c:pt>
                <c:pt idx="27">
                  <c:v>26298</c:v>
                </c:pt>
                <c:pt idx="28">
                  <c:v>26389</c:v>
                </c:pt>
                <c:pt idx="29">
                  <c:v>26480</c:v>
                </c:pt>
                <c:pt idx="30">
                  <c:v>26572</c:v>
                </c:pt>
                <c:pt idx="31">
                  <c:v>26664</c:v>
                </c:pt>
                <c:pt idx="32">
                  <c:v>26754</c:v>
                </c:pt>
                <c:pt idx="33">
                  <c:v>26845</c:v>
                </c:pt>
                <c:pt idx="34">
                  <c:v>26937</c:v>
                </c:pt>
                <c:pt idx="35">
                  <c:v>27029</c:v>
                </c:pt>
                <c:pt idx="36">
                  <c:v>27119</c:v>
                </c:pt>
                <c:pt idx="37">
                  <c:v>27210</c:v>
                </c:pt>
                <c:pt idx="38">
                  <c:v>27302</c:v>
                </c:pt>
                <c:pt idx="39">
                  <c:v>27394</c:v>
                </c:pt>
                <c:pt idx="40">
                  <c:v>27484</c:v>
                </c:pt>
                <c:pt idx="41">
                  <c:v>27575</c:v>
                </c:pt>
                <c:pt idx="42">
                  <c:v>27667</c:v>
                </c:pt>
                <c:pt idx="43">
                  <c:v>27759</c:v>
                </c:pt>
                <c:pt idx="44">
                  <c:v>27850</c:v>
                </c:pt>
                <c:pt idx="45">
                  <c:v>27941</c:v>
                </c:pt>
                <c:pt idx="46">
                  <c:v>28033</c:v>
                </c:pt>
                <c:pt idx="47">
                  <c:v>28125</c:v>
                </c:pt>
                <c:pt idx="48">
                  <c:v>28215</c:v>
                </c:pt>
                <c:pt idx="49">
                  <c:v>28306</c:v>
                </c:pt>
                <c:pt idx="50">
                  <c:v>28398</c:v>
                </c:pt>
                <c:pt idx="51">
                  <c:v>28490</c:v>
                </c:pt>
                <c:pt idx="52">
                  <c:v>28580</c:v>
                </c:pt>
                <c:pt idx="53">
                  <c:v>28671</c:v>
                </c:pt>
                <c:pt idx="54">
                  <c:v>28763</c:v>
                </c:pt>
                <c:pt idx="55">
                  <c:v>28855</c:v>
                </c:pt>
                <c:pt idx="56">
                  <c:v>28945</c:v>
                </c:pt>
                <c:pt idx="57">
                  <c:v>29036</c:v>
                </c:pt>
                <c:pt idx="58">
                  <c:v>29128</c:v>
                </c:pt>
                <c:pt idx="59">
                  <c:v>29220</c:v>
                </c:pt>
                <c:pt idx="60">
                  <c:v>29311</c:v>
                </c:pt>
                <c:pt idx="61">
                  <c:v>29402</c:v>
                </c:pt>
                <c:pt idx="62">
                  <c:v>29494</c:v>
                </c:pt>
                <c:pt idx="63">
                  <c:v>29586</c:v>
                </c:pt>
                <c:pt idx="64">
                  <c:v>29676</c:v>
                </c:pt>
                <c:pt idx="65">
                  <c:v>29767</c:v>
                </c:pt>
                <c:pt idx="66">
                  <c:v>29859</c:v>
                </c:pt>
                <c:pt idx="67">
                  <c:v>29951</c:v>
                </c:pt>
                <c:pt idx="68">
                  <c:v>30041</c:v>
                </c:pt>
                <c:pt idx="69">
                  <c:v>30132</c:v>
                </c:pt>
                <c:pt idx="70">
                  <c:v>30224</c:v>
                </c:pt>
                <c:pt idx="71">
                  <c:v>30316</c:v>
                </c:pt>
                <c:pt idx="72">
                  <c:v>30406</c:v>
                </c:pt>
                <c:pt idx="73">
                  <c:v>30497</c:v>
                </c:pt>
                <c:pt idx="74">
                  <c:v>30589</c:v>
                </c:pt>
                <c:pt idx="75">
                  <c:v>30681</c:v>
                </c:pt>
                <c:pt idx="76">
                  <c:v>30772</c:v>
                </c:pt>
                <c:pt idx="77">
                  <c:v>30863</c:v>
                </c:pt>
                <c:pt idx="78">
                  <c:v>30955</c:v>
                </c:pt>
                <c:pt idx="79">
                  <c:v>31047</c:v>
                </c:pt>
                <c:pt idx="80">
                  <c:v>31137</c:v>
                </c:pt>
                <c:pt idx="81">
                  <c:v>31228</c:v>
                </c:pt>
                <c:pt idx="82">
                  <c:v>31320</c:v>
                </c:pt>
                <c:pt idx="83">
                  <c:v>31412</c:v>
                </c:pt>
                <c:pt idx="84">
                  <c:v>31502</c:v>
                </c:pt>
                <c:pt idx="85">
                  <c:v>31593</c:v>
                </c:pt>
                <c:pt idx="86">
                  <c:v>31685</c:v>
                </c:pt>
                <c:pt idx="87">
                  <c:v>31777</c:v>
                </c:pt>
                <c:pt idx="88">
                  <c:v>31867</c:v>
                </c:pt>
                <c:pt idx="89">
                  <c:v>31958</c:v>
                </c:pt>
                <c:pt idx="90">
                  <c:v>32050</c:v>
                </c:pt>
                <c:pt idx="91">
                  <c:v>32142</c:v>
                </c:pt>
                <c:pt idx="92">
                  <c:v>32233</c:v>
                </c:pt>
                <c:pt idx="93">
                  <c:v>32324</c:v>
                </c:pt>
                <c:pt idx="94">
                  <c:v>32416</c:v>
                </c:pt>
                <c:pt idx="95">
                  <c:v>32508</c:v>
                </c:pt>
                <c:pt idx="96">
                  <c:v>32598</c:v>
                </c:pt>
                <c:pt idx="97">
                  <c:v>32689</c:v>
                </c:pt>
                <c:pt idx="98">
                  <c:v>32781</c:v>
                </c:pt>
                <c:pt idx="99">
                  <c:v>32873</c:v>
                </c:pt>
                <c:pt idx="100">
                  <c:v>32963</c:v>
                </c:pt>
                <c:pt idx="101">
                  <c:v>33054</c:v>
                </c:pt>
                <c:pt idx="102">
                  <c:v>33146</c:v>
                </c:pt>
                <c:pt idx="103">
                  <c:v>33238</c:v>
                </c:pt>
                <c:pt idx="104">
                  <c:v>33328</c:v>
                </c:pt>
                <c:pt idx="105">
                  <c:v>33419</c:v>
                </c:pt>
                <c:pt idx="106">
                  <c:v>33511</c:v>
                </c:pt>
                <c:pt idx="107">
                  <c:v>33603</c:v>
                </c:pt>
                <c:pt idx="108">
                  <c:v>33694</c:v>
                </c:pt>
                <c:pt idx="109">
                  <c:v>33785</c:v>
                </c:pt>
                <c:pt idx="110">
                  <c:v>33877</c:v>
                </c:pt>
                <c:pt idx="111">
                  <c:v>33969</c:v>
                </c:pt>
                <c:pt idx="112">
                  <c:v>34059</c:v>
                </c:pt>
                <c:pt idx="113">
                  <c:v>34150</c:v>
                </c:pt>
                <c:pt idx="114">
                  <c:v>34242</c:v>
                </c:pt>
                <c:pt idx="115">
                  <c:v>34334</c:v>
                </c:pt>
                <c:pt idx="116">
                  <c:v>34424</c:v>
                </c:pt>
                <c:pt idx="117">
                  <c:v>34515</c:v>
                </c:pt>
                <c:pt idx="118">
                  <c:v>34607</c:v>
                </c:pt>
                <c:pt idx="119">
                  <c:v>34699</c:v>
                </c:pt>
                <c:pt idx="120">
                  <c:v>34789</c:v>
                </c:pt>
                <c:pt idx="121">
                  <c:v>34880</c:v>
                </c:pt>
                <c:pt idx="122">
                  <c:v>34972</c:v>
                </c:pt>
                <c:pt idx="123">
                  <c:v>35064</c:v>
                </c:pt>
                <c:pt idx="124">
                  <c:v>35155</c:v>
                </c:pt>
                <c:pt idx="125">
                  <c:v>35246</c:v>
                </c:pt>
                <c:pt idx="126">
                  <c:v>35338</c:v>
                </c:pt>
                <c:pt idx="127">
                  <c:v>35430</c:v>
                </c:pt>
                <c:pt idx="128">
                  <c:v>35520</c:v>
                </c:pt>
                <c:pt idx="129">
                  <c:v>35611</c:v>
                </c:pt>
                <c:pt idx="130">
                  <c:v>35703</c:v>
                </c:pt>
                <c:pt idx="131">
                  <c:v>35795</c:v>
                </c:pt>
                <c:pt idx="132">
                  <c:v>35885</c:v>
                </c:pt>
                <c:pt idx="133">
                  <c:v>35976</c:v>
                </c:pt>
                <c:pt idx="134">
                  <c:v>36068</c:v>
                </c:pt>
                <c:pt idx="135">
                  <c:v>36160</c:v>
                </c:pt>
                <c:pt idx="136">
                  <c:v>36250</c:v>
                </c:pt>
                <c:pt idx="137">
                  <c:v>36341</c:v>
                </c:pt>
                <c:pt idx="138">
                  <c:v>36433</c:v>
                </c:pt>
                <c:pt idx="139">
                  <c:v>36525</c:v>
                </c:pt>
                <c:pt idx="140">
                  <c:v>36616</c:v>
                </c:pt>
                <c:pt idx="141">
                  <c:v>36707</c:v>
                </c:pt>
                <c:pt idx="142">
                  <c:v>36799</c:v>
                </c:pt>
                <c:pt idx="143">
                  <c:v>36891</c:v>
                </c:pt>
                <c:pt idx="144">
                  <c:v>36981</c:v>
                </c:pt>
                <c:pt idx="145">
                  <c:v>37072</c:v>
                </c:pt>
                <c:pt idx="146">
                  <c:v>37164</c:v>
                </c:pt>
                <c:pt idx="147">
                  <c:v>37256</c:v>
                </c:pt>
                <c:pt idx="148">
                  <c:v>37346</c:v>
                </c:pt>
                <c:pt idx="149">
                  <c:v>37437</c:v>
                </c:pt>
                <c:pt idx="150">
                  <c:v>37529</c:v>
                </c:pt>
                <c:pt idx="151">
                  <c:v>37621</c:v>
                </c:pt>
                <c:pt idx="152">
                  <c:v>37711</c:v>
                </c:pt>
                <c:pt idx="153">
                  <c:v>37802</c:v>
                </c:pt>
                <c:pt idx="154">
                  <c:v>37894</c:v>
                </c:pt>
                <c:pt idx="155">
                  <c:v>37986</c:v>
                </c:pt>
                <c:pt idx="156">
                  <c:v>38077</c:v>
                </c:pt>
                <c:pt idx="157">
                  <c:v>38168</c:v>
                </c:pt>
                <c:pt idx="158">
                  <c:v>38260</c:v>
                </c:pt>
                <c:pt idx="159">
                  <c:v>38352</c:v>
                </c:pt>
                <c:pt idx="160">
                  <c:v>38442</c:v>
                </c:pt>
                <c:pt idx="161">
                  <c:v>38533</c:v>
                </c:pt>
                <c:pt idx="162">
                  <c:v>38625</c:v>
                </c:pt>
                <c:pt idx="163">
                  <c:v>38717</c:v>
                </c:pt>
                <c:pt idx="164">
                  <c:v>38807</c:v>
                </c:pt>
                <c:pt idx="165">
                  <c:v>38898</c:v>
                </c:pt>
                <c:pt idx="166">
                  <c:v>38990</c:v>
                </c:pt>
                <c:pt idx="167">
                  <c:v>39082</c:v>
                </c:pt>
                <c:pt idx="168">
                  <c:v>39172</c:v>
                </c:pt>
                <c:pt idx="169">
                  <c:v>39263</c:v>
                </c:pt>
                <c:pt idx="170">
                  <c:v>39355</c:v>
                </c:pt>
                <c:pt idx="171">
                  <c:v>39447</c:v>
                </c:pt>
                <c:pt idx="172">
                  <c:v>39538</c:v>
                </c:pt>
                <c:pt idx="173">
                  <c:v>39629</c:v>
                </c:pt>
                <c:pt idx="174">
                  <c:v>39721</c:v>
                </c:pt>
                <c:pt idx="175">
                  <c:v>39813</c:v>
                </c:pt>
                <c:pt idx="176">
                  <c:v>39903</c:v>
                </c:pt>
                <c:pt idx="177">
                  <c:v>39994</c:v>
                </c:pt>
                <c:pt idx="178">
                  <c:v>40086</c:v>
                </c:pt>
                <c:pt idx="179">
                  <c:v>40178</c:v>
                </c:pt>
                <c:pt idx="180">
                  <c:v>40268</c:v>
                </c:pt>
                <c:pt idx="181">
                  <c:v>40359</c:v>
                </c:pt>
                <c:pt idx="182">
                  <c:v>40451</c:v>
                </c:pt>
                <c:pt idx="183">
                  <c:v>40543</c:v>
                </c:pt>
                <c:pt idx="184">
                  <c:v>40633</c:v>
                </c:pt>
                <c:pt idx="185">
                  <c:v>40724</c:v>
                </c:pt>
                <c:pt idx="186">
                  <c:v>40816</c:v>
                </c:pt>
                <c:pt idx="187">
                  <c:v>40908</c:v>
                </c:pt>
                <c:pt idx="188">
                  <c:v>40999</c:v>
                </c:pt>
                <c:pt idx="189">
                  <c:v>41090</c:v>
                </c:pt>
                <c:pt idx="190">
                  <c:v>41182</c:v>
                </c:pt>
                <c:pt idx="191">
                  <c:v>41274</c:v>
                </c:pt>
                <c:pt idx="192">
                  <c:v>41364</c:v>
                </c:pt>
                <c:pt idx="193">
                  <c:v>41455</c:v>
                </c:pt>
                <c:pt idx="194">
                  <c:v>41547</c:v>
                </c:pt>
                <c:pt idx="195">
                  <c:v>41639</c:v>
                </c:pt>
                <c:pt idx="196">
                  <c:v>41729</c:v>
                </c:pt>
                <c:pt idx="197">
                  <c:v>41820</c:v>
                </c:pt>
                <c:pt idx="198">
                  <c:v>41912</c:v>
                </c:pt>
                <c:pt idx="199">
                  <c:v>42004</c:v>
                </c:pt>
                <c:pt idx="200">
                  <c:v>42094</c:v>
                </c:pt>
                <c:pt idx="201">
                  <c:v>42185</c:v>
                </c:pt>
                <c:pt idx="202">
                  <c:v>42277</c:v>
                </c:pt>
                <c:pt idx="203">
                  <c:v>42369</c:v>
                </c:pt>
                <c:pt idx="204">
                  <c:v>42460</c:v>
                </c:pt>
                <c:pt idx="205">
                  <c:v>42551</c:v>
                </c:pt>
                <c:pt idx="206">
                  <c:v>42643</c:v>
                </c:pt>
                <c:pt idx="207">
                  <c:v>42735</c:v>
                </c:pt>
                <c:pt idx="208">
                  <c:v>42825</c:v>
                </c:pt>
                <c:pt idx="209">
                  <c:v>42916</c:v>
                </c:pt>
                <c:pt idx="210">
                  <c:v>43008</c:v>
                </c:pt>
                <c:pt idx="211">
                  <c:v>43100</c:v>
                </c:pt>
                <c:pt idx="212">
                  <c:v>43190</c:v>
                </c:pt>
                <c:pt idx="213">
                  <c:v>43281</c:v>
                </c:pt>
                <c:pt idx="214">
                  <c:v>43373</c:v>
                </c:pt>
                <c:pt idx="215">
                  <c:v>43465</c:v>
                </c:pt>
              </c:numCache>
            </c:numRef>
          </c:cat>
          <c:val>
            <c:numRef>
              <c:f>'Data LT'!$C$8:$C$2100</c:f>
              <c:numCache>
                <c:formatCode>0</c:formatCode>
                <c:ptCount val="2093"/>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pt idx="99">
                  <c:v>-10000</c:v>
                </c:pt>
                <c:pt idx="100">
                  <c:v>-10000</c:v>
                </c:pt>
                <c:pt idx="101">
                  <c:v>-10000</c:v>
                </c:pt>
                <c:pt idx="102">
                  <c:v>10000</c:v>
                </c:pt>
                <c:pt idx="103">
                  <c:v>10000</c:v>
                </c:pt>
                <c:pt idx="104">
                  <c:v>10000</c:v>
                </c:pt>
                <c:pt idx="105">
                  <c:v>-10000</c:v>
                </c:pt>
                <c:pt idx="106">
                  <c:v>-10000</c:v>
                </c:pt>
                <c:pt idx="107">
                  <c:v>-10000</c:v>
                </c:pt>
                <c:pt idx="108">
                  <c:v>-10000</c:v>
                </c:pt>
                <c:pt idx="109">
                  <c:v>-10000</c:v>
                </c:pt>
                <c:pt idx="110">
                  <c:v>-10000</c:v>
                </c:pt>
                <c:pt idx="111">
                  <c:v>-10000</c:v>
                </c:pt>
                <c:pt idx="112">
                  <c:v>-10000</c:v>
                </c:pt>
                <c:pt idx="113">
                  <c:v>-10000</c:v>
                </c:pt>
                <c:pt idx="114">
                  <c:v>-10000</c:v>
                </c:pt>
                <c:pt idx="115">
                  <c:v>-10000</c:v>
                </c:pt>
                <c:pt idx="116">
                  <c:v>-10000</c:v>
                </c:pt>
                <c:pt idx="117">
                  <c:v>-10000</c:v>
                </c:pt>
                <c:pt idx="118">
                  <c:v>-10000</c:v>
                </c:pt>
                <c:pt idx="119">
                  <c:v>-10000</c:v>
                </c:pt>
                <c:pt idx="120">
                  <c:v>-10000</c:v>
                </c:pt>
                <c:pt idx="121">
                  <c:v>-10000</c:v>
                </c:pt>
                <c:pt idx="122">
                  <c:v>-10000</c:v>
                </c:pt>
                <c:pt idx="123">
                  <c:v>-10000</c:v>
                </c:pt>
                <c:pt idx="124">
                  <c:v>-10000</c:v>
                </c:pt>
                <c:pt idx="125">
                  <c:v>-10000</c:v>
                </c:pt>
                <c:pt idx="126">
                  <c:v>-10000</c:v>
                </c:pt>
                <c:pt idx="127">
                  <c:v>-10000</c:v>
                </c:pt>
                <c:pt idx="128">
                  <c:v>-10000</c:v>
                </c:pt>
                <c:pt idx="129">
                  <c:v>-10000</c:v>
                </c:pt>
                <c:pt idx="130">
                  <c:v>-10000</c:v>
                </c:pt>
                <c:pt idx="131">
                  <c:v>-10000</c:v>
                </c:pt>
                <c:pt idx="132">
                  <c:v>-10000</c:v>
                </c:pt>
                <c:pt idx="133">
                  <c:v>-10000</c:v>
                </c:pt>
                <c:pt idx="134">
                  <c:v>-10000</c:v>
                </c:pt>
                <c:pt idx="135">
                  <c:v>-10000</c:v>
                </c:pt>
                <c:pt idx="136">
                  <c:v>-10000</c:v>
                </c:pt>
                <c:pt idx="137">
                  <c:v>-10000</c:v>
                </c:pt>
                <c:pt idx="138">
                  <c:v>-10000</c:v>
                </c:pt>
                <c:pt idx="139">
                  <c:v>-10000</c:v>
                </c:pt>
                <c:pt idx="140">
                  <c:v>-10000</c:v>
                </c:pt>
                <c:pt idx="141">
                  <c:v>-10000</c:v>
                </c:pt>
                <c:pt idx="142">
                  <c:v>-10000</c:v>
                </c:pt>
                <c:pt idx="143">
                  <c:v>-10000</c:v>
                </c:pt>
                <c:pt idx="144">
                  <c:v>10000</c:v>
                </c:pt>
                <c:pt idx="145">
                  <c:v>10000</c:v>
                </c:pt>
                <c:pt idx="146">
                  <c:v>10000</c:v>
                </c:pt>
                <c:pt idx="147">
                  <c:v>10000</c:v>
                </c:pt>
                <c:pt idx="148">
                  <c:v>-10000</c:v>
                </c:pt>
                <c:pt idx="149">
                  <c:v>-10000</c:v>
                </c:pt>
                <c:pt idx="150">
                  <c:v>-10000</c:v>
                </c:pt>
                <c:pt idx="151">
                  <c:v>-10000</c:v>
                </c:pt>
                <c:pt idx="152">
                  <c:v>-10000</c:v>
                </c:pt>
                <c:pt idx="153">
                  <c:v>-10000</c:v>
                </c:pt>
                <c:pt idx="154">
                  <c:v>-10000</c:v>
                </c:pt>
                <c:pt idx="155">
                  <c:v>-10000</c:v>
                </c:pt>
                <c:pt idx="156">
                  <c:v>-10000</c:v>
                </c:pt>
                <c:pt idx="157">
                  <c:v>-10000</c:v>
                </c:pt>
                <c:pt idx="158">
                  <c:v>-10000</c:v>
                </c:pt>
                <c:pt idx="159">
                  <c:v>-10000</c:v>
                </c:pt>
                <c:pt idx="160">
                  <c:v>-10000</c:v>
                </c:pt>
                <c:pt idx="161">
                  <c:v>-10000</c:v>
                </c:pt>
                <c:pt idx="162">
                  <c:v>-10000</c:v>
                </c:pt>
                <c:pt idx="163">
                  <c:v>-10000</c:v>
                </c:pt>
                <c:pt idx="164">
                  <c:v>-10000</c:v>
                </c:pt>
                <c:pt idx="165">
                  <c:v>-10000</c:v>
                </c:pt>
                <c:pt idx="166">
                  <c:v>-10000</c:v>
                </c:pt>
                <c:pt idx="167">
                  <c:v>-10000</c:v>
                </c:pt>
                <c:pt idx="168">
                  <c:v>-10000</c:v>
                </c:pt>
                <c:pt idx="169">
                  <c:v>-10000</c:v>
                </c:pt>
                <c:pt idx="170">
                  <c:v>-10000</c:v>
                </c:pt>
                <c:pt idx="171">
                  <c:v>10000</c:v>
                </c:pt>
                <c:pt idx="172">
                  <c:v>10000</c:v>
                </c:pt>
                <c:pt idx="173">
                  <c:v>10000</c:v>
                </c:pt>
                <c:pt idx="174">
                  <c:v>10000</c:v>
                </c:pt>
                <c:pt idx="175">
                  <c:v>10000</c:v>
                </c:pt>
                <c:pt idx="176">
                  <c:v>10000</c:v>
                </c:pt>
                <c:pt idx="177">
                  <c:v>10000</c:v>
                </c:pt>
                <c:pt idx="178">
                  <c:v>-10000</c:v>
                </c:pt>
                <c:pt idx="179">
                  <c:v>-10000</c:v>
                </c:pt>
                <c:pt idx="180">
                  <c:v>-10000</c:v>
                </c:pt>
                <c:pt idx="181">
                  <c:v>-10000</c:v>
                </c:pt>
                <c:pt idx="182">
                  <c:v>-10000</c:v>
                </c:pt>
                <c:pt idx="183">
                  <c:v>-10000</c:v>
                </c:pt>
                <c:pt idx="184">
                  <c:v>-10000</c:v>
                </c:pt>
                <c:pt idx="185">
                  <c:v>-10000</c:v>
                </c:pt>
                <c:pt idx="186">
                  <c:v>-10000</c:v>
                </c:pt>
                <c:pt idx="187">
                  <c:v>-10000</c:v>
                </c:pt>
                <c:pt idx="188">
                  <c:v>-10000</c:v>
                </c:pt>
                <c:pt idx="189">
                  <c:v>-10000</c:v>
                </c:pt>
                <c:pt idx="190">
                  <c:v>-10000</c:v>
                </c:pt>
                <c:pt idx="191">
                  <c:v>-10000</c:v>
                </c:pt>
                <c:pt idx="192">
                  <c:v>-10000</c:v>
                </c:pt>
                <c:pt idx="193">
                  <c:v>-10000</c:v>
                </c:pt>
                <c:pt idx="194">
                  <c:v>-10000</c:v>
                </c:pt>
                <c:pt idx="195">
                  <c:v>-10000</c:v>
                </c:pt>
                <c:pt idx="196">
                  <c:v>-10000</c:v>
                </c:pt>
                <c:pt idx="197">
                  <c:v>-10000</c:v>
                </c:pt>
                <c:pt idx="198">
                  <c:v>-10000</c:v>
                </c:pt>
                <c:pt idx="199">
                  <c:v>-10000</c:v>
                </c:pt>
                <c:pt idx="200">
                  <c:v>-10000</c:v>
                </c:pt>
                <c:pt idx="201">
                  <c:v>-10000</c:v>
                </c:pt>
                <c:pt idx="202">
                  <c:v>-10000</c:v>
                </c:pt>
                <c:pt idx="203">
                  <c:v>-10000</c:v>
                </c:pt>
                <c:pt idx="204">
                  <c:v>-10000</c:v>
                </c:pt>
                <c:pt idx="205">
                  <c:v>-10000</c:v>
                </c:pt>
                <c:pt idx="206">
                  <c:v>-10000</c:v>
                </c:pt>
                <c:pt idx="207">
                  <c:v>-10000</c:v>
                </c:pt>
                <c:pt idx="208">
                  <c:v>-10000</c:v>
                </c:pt>
                <c:pt idx="209">
                  <c:v>-10000</c:v>
                </c:pt>
                <c:pt idx="210">
                  <c:v>-10000</c:v>
                </c:pt>
                <c:pt idx="211">
                  <c:v>-10000</c:v>
                </c:pt>
                <c:pt idx="212">
                  <c:v>-10000</c:v>
                </c:pt>
                <c:pt idx="213">
                  <c:v>-10000</c:v>
                </c:pt>
                <c:pt idx="214">
                  <c:v>-10000</c:v>
                </c:pt>
                <c:pt idx="215">
                  <c:v>-10000</c:v>
                </c:pt>
              </c:numCache>
            </c:numRef>
          </c:val>
          <c:extLst>
            <c:ext xmlns:c16="http://schemas.microsoft.com/office/drawing/2014/chart" uri="{C3380CC4-5D6E-409C-BE32-E72D297353CC}">
              <c16:uniqueId val="{00000000-E15F-47F4-A749-89FBC41B1CFF}"/>
            </c:ext>
          </c:extLst>
        </c:ser>
        <c:dLbls>
          <c:showLegendKey val="0"/>
          <c:showVal val="0"/>
          <c:showCatName val="0"/>
          <c:showSerName val="0"/>
          <c:showPercent val="0"/>
          <c:showBubbleSize val="0"/>
        </c:dLbls>
        <c:axId val="1116209136"/>
        <c:axId val="1116209920"/>
      </c:areaChart>
      <c:lineChart>
        <c:grouping val="standard"/>
        <c:varyColors val="0"/>
        <c:ser>
          <c:idx val="0"/>
          <c:order val="0"/>
          <c:spPr>
            <a:ln w="19050" cap="rnd">
              <a:solidFill>
                <a:schemeClr val="accent3"/>
              </a:solidFill>
              <a:round/>
            </a:ln>
            <a:effectLst/>
          </c:spPr>
          <c:marker>
            <c:symbol val="none"/>
          </c:marker>
          <c:cat>
            <c:numRef>
              <c:f>'Data LT'!$A$8:$A$2100</c:f>
              <c:numCache>
                <c:formatCode>m/d/yyyy</c:formatCode>
                <c:ptCount val="2093"/>
                <c:pt idx="0">
                  <c:v>23832</c:v>
                </c:pt>
                <c:pt idx="1">
                  <c:v>23923</c:v>
                </c:pt>
                <c:pt idx="2">
                  <c:v>24015</c:v>
                </c:pt>
                <c:pt idx="3">
                  <c:v>24107</c:v>
                </c:pt>
                <c:pt idx="4">
                  <c:v>24197</c:v>
                </c:pt>
                <c:pt idx="5">
                  <c:v>24288</c:v>
                </c:pt>
                <c:pt idx="6">
                  <c:v>24380</c:v>
                </c:pt>
                <c:pt idx="7">
                  <c:v>24472</c:v>
                </c:pt>
                <c:pt idx="8">
                  <c:v>24562</c:v>
                </c:pt>
                <c:pt idx="9">
                  <c:v>24653</c:v>
                </c:pt>
                <c:pt idx="10">
                  <c:v>24745</c:v>
                </c:pt>
                <c:pt idx="11">
                  <c:v>24837</c:v>
                </c:pt>
                <c:pt idx="12">
                  <c:v>24928</c:v>
                </c:pt>
                <c:pt idx="13">
                  <c:v>25019</c:v>
                </c:pt>
                <c:pt idx="14">
                  <c:v>25111</c:v>
                </c:pt>
                <c:pt idx="15">
                  <c:v>25203</c:v>
                </c:pt>
                <c:pt idx="16">
                  <c:v>25293</c:v>
                </c:pt>
                <c:pt idx="17">
                  <c:v>25384</c:v>
                </c:pt>
                <c:pt idx="18">
                  <c:v>25476</c:v>
                </c:pt>
                <c:pt idx="19">
                  <c:v>25568</c:v>
                </c:pt>
                <c:pt idx="20">
                  <c:v>25658</c:v>
                </c:pt>
                <c:pt idx="21">
                  <c:v>25749</c:v>
                </c:pt>
                <c:pt idx="22">
                  <c:v>25841</c:v>
                </c:pt>
                <c:pt idx="23">
                  <c:v>25933</c:v>
                </c:pt>
                <c:pt idx="24">
                  <c:v>26023</c:v>
                </c:pt>
                <c:pt idx="25">
                  <c:v>26114</c:v>
                </c:pt>
                <c:pt idx="26">
                  <c:v>26206</c:v>
                </c:pt>
                <c:pt idx="27">
                  <c:v>26298</c:v>
                </c:pt>
                <c:pt idx="28">
                  <c:v>26389</c:v>
                </c:pt>
                <c:pt idx="29">
                  <c:v>26480</c:v>
                </c:pt>
                <c:pt idx="30">
                  <c:v>26572</c:v>
                </c:pt>
                <c:pt idx="31">
                  <c:v>26664</c:v>
                </c:pt>
                <c:pt idx="32">
                  <c:v>26754</c:v>
                </c:pt>
                <c:pt idx="33">
                  <c:v>26845</c:v>
                </c:pt>
                <c:pt idx="34">
                  <c:v>26937</c:v>
                </c:pt>
                <c:pt idx="35">
                  <c:v>27029</c:v>
                </c:pt>
                <c:pt idx="36">
                  <c:v>27119</c:v>
                </c:pt>
                <c:pt idx="37">
                  <c:v>27210</c:v>
                </c:pt>
                <c:pt idx="38">
                  <c:v>27302</c:v>
                </c:pt>
                <c:pt idx="39">
                  <c:v>27394</c:v>
                </c:pt>
                <c:pt idx="40">
                  <c:v>27484</c:v>
                </c:pt>
                <c:pt idx="41">
                  <c:v>27575</c:v>
                </c:pt>
                <c:pt idx="42">
                  <c:v>27667</c:v>
                </c:pt>
                <c:pt idx="43">
                  <c:v>27759</c:v>
                </c:pt>
                <c:pt idx="44">
                  <c:v>27850</c:v>
                </c:pt>
                <c:pt idx="45">
                  <c:v>27941</c:v>
                </c:pt>
                <c:pt idx="46">
                  <c:v>28033</c:v>
                </c:pt>
                <c:pt idx="47">
                  <c:v>28125</c:v>
                </c:pt>
                <c:pt idx="48">
                  <c:v>28215</c:v>
                </c:pt>
                <c:pt idx="49">
                  <c:v>28306</c:v>
                </c:pt>
                <c:pt idx="50">
                  <c:v>28398</c:v>
                </c:pt>
                <c:pt idx="51">
                  <c:v>28490</c:v>
                </c:pt>
                <c:pt idx="52">
                  <c:v>28580</c:v>
                </c:pt>
                <c:pt idx="53">
                  <c:v>28671</c:v>
                </c:pt>
                <c:pt idx="54">
                  <c:v>28763</c:v>
                </c:pt>
                <c:pt idx="55">
                  <c:v>28855</c:v>
                </c:pt>
                <c:pt idx="56">
                  <c:v>28945</c:v>
                </c:pt>
                <c:pt idx="57">
                  <c:v>29036</c:v>
                </c:pt>
                <c:pt idx="58">
                  <c:v>29128</c:v>
                </c:pt>
                <c:pt idx="59">
                  <c:v>29220</c:v>
                </c:pt>
                <c:pt idx="60">
                  <c:v>29311</c:v>
                </c:pt>
                <c:pt idx="61">
                  <c:v>29402</c:v>
                </c:pt>
                <c:pt idx="62">
                  <c:v>29494</c:v>
                </c:pt>
                <c:pt idx="63">
                  <c:v>29586</c:v>
                </c:pt>
                <c:pt idx="64">
                  <c:v>29676</c:v>
                </c:pt>
                <c:pt idx="65">
                  <c:v>29767</c:v>
                </c:pt>
                <c:pt idx="66">
                  <c:v>29859</c:v>
                </c:pt>
                <c:pt idx="67">
                  <c:v>29951</c:v>
                </c:pt>
                <c:pt idx="68">
                  <c:v>30041</c:v>
                </c:pt>
                <c:pt idx="69">
                  <c:v>30132</c:v>
                </c:pt>
                <c:pt idx="70">
                  <c:v>30224</c:v>
                </c:pt>
                <c:pt idx="71">
                  <c:v>30316</c:v>
                </c:pt>
                <c:pt idx="72">
                  <c:v>30406</c:v>
                </c:pt>
                <c:pt idx="73">
                  <c:v>30497</c:v>
                </c:pt>
                <c:pt idx="74">
                  <c:v>30589</c:v>
                </c:pt>
                <c:pt idx="75">
                  <c:v>30681</c:v>
                </c:pt>
                <c:pt idx="76">
                  <c:v>30772</c:v>
                </c:pt>
                <c:pt idx="77">
                  <c:v>30863</c:v>
                </c:pt>
                <c:pt idx="78">
                  <c:v>30955</c:v>
                </c:pt>
                <c:pt idx="79">
                  <c:v>31047</c:v>
                </c:pt>
                <c:pt idx="80">
                  <c:v>31137</c:v>
                </c:pt>
                <c:pt idx="81">
                  <c:v>31228</c:v>
                </c:pt>
                <c:pt idx="82">
                  <c:v>31320</c:v>
                </c:pt>
                <c:pt idx="83">
                  <c:v>31412</c:v>
                </c:pt>
                <c:pt idx="84">
                  <c:v>31502</c:v>
                </c:pt>
                <c:pt idx="85">
                  <c:v>31593</c:v>
                </c:pt>
                <c:pt idx="86">
                  <c:v>31685</c:v>
                </c:pt>
                <c:pt idx="87">
                  <c:v>31777</c:v>
                </c:pt>
                <c:pt idx="88">
                  <c:v>31867</c:v>
                </c:pt>
                <c:pt idx="89">
                  <c:v>31958</c:v>
                </c:pt>
                <c:pt idx="90">
                  <c:v>32050</c:v>
                </c:pt>
                <c:pt idx="91">
                  <c:v>32142</c:v>
                </c:pt>
                <c:pt idx="92">
                  <c:v>32233</c:v>
                </c:pt>
                <c:pt idx="93">
                  <c:v>32324</c:v>
                </c:pt>
                <c:pt idx="94">
                  <c:v>32416</c:v>
                </c:pt>
                <c:pt idx="95">
                  <c:v>32508</c:v>
                </c:pt>
                <c:pt idx="96">
                  <c:v>32598</c:v>
                </c:pt>
                <c:pt idx="97">
                  <c:v>32689</c:v>
                </c:pt>
                <c:pt idx="98">
                  <c:v>32781</c:v>
                </c:pt>
                <c:pt idx="99">
                  <c:v>32873</c:v>
                </c:pt>
                <c:pt idx="100">
                  <c:v>32963</c:v>
                </c:pt>
                <c:pt idx="101">
                  <c:v>33054</c:v>
                </c:pt>
                <c:pt idx="102">
                  <c:v>33146</c:v>
                </c:pt>
                <c:pt idx="103">
                  <c:v>33238</c:v>
                </c:pt>
                <c:pt idx="104">
                  <c:v>33328</c:v>
                </c:pt>
                <c:pt idx="105">
                  <c:v>33419</c:v>
                </c:pt>
                <c:pt idx="106">
                  <c:v>33511</c:v>
                </c:pt>
                <c:pt idx="107">
                  <c:v>33603</c:v>
                </c:pt>
                <c:pt idx="108">
                  <c:v>33694</c:v>
                </c:pt>
                <c:pt idx="109">
                  <c:v>33785</c:v>
                </c:pt>
                <c:pt idx="110">
                  <c:v>33877</c:v>
                </c:pt>
                <c:pt idx="111">
                  <c:v>33969</c:v>
                </c:pt>
                <c:pt idx="112">
                  <c:v>34059</c:v>
                </c:pt>
                <c:pt idx="113">
                  <c:v>34150</c:v>
                </c:pt>
                <c:pt idx="114">
                  <c:v>34242</c:v>
                </c:pt>
                <c:pt idx="115">
                  <c:v>34334</c:v>
                </c:pt>
                <c:pt idx="116">
                  <c:v>34424</c:v>
                </c:pt>
                <c:pt idx="117">
                  <c:v>34515</c:v>
                </c:pt>
                <c:pt idx="118">
                  <c:v>34607</c:v>
                </c:pt>
                <c:pt idx="119">
                  <c:v>34699</c:v>
                </c:pt>
                <c:pt idx="120">
                  <c:v>34789</c:v>
                </c:pt>
                <c:pt idx="121">
                  <c:v>34880</c:v>
                </c:pt>
                <c:pt idx="122">
                  <c:v>34972</c:v>
                </c:pt>
                <c:pt idx="123">
                  <c:v>35064</c:v>
                </c:pt>
                <c:pt idx="124">
                  <c:v>35155</c:v>
                </c:pt>
                <c:pt idx="125">
                  <c:v>35246</c:v>
                </c:pt>
                <c:pt idx="126">
                  <c:v>35338</c:v>
                </c:pt>
                <c:pt idx="127">
                  <c:v>35430</c:v>
                </c:pt>
                <c:pt idx="128">
                  <c:v>35520</c:v>
                </c:pt>
                <c:pt idx="129">
                  <c:v>35611</c:v>
                </c:pt>
                <c:pt idx="130">
                  <c:v>35703</c:v>
                </c:pt>
                <c:pt idx="131">
                  <c:v>35795</c:v>
                </c:pt>
                <c:pt idx="132">
                  <c:v>35885</c:v>
                </c:pt>
                <c:pt idx="133">
                  <c:v>35976</c:v>
                </c:pt>
                <c:pt idx="134">
                  <c:v>36068</c:v>
                </c:pt>
                <c:pt idx="135">
                  <c:v>36160</c:v>
                </c:pt>
                <c:pt idx="136">
                  <c:v>36250</c:v>
                </c:pt>
                <c:pt idx="137">
                  <c:v>36341</c:v>
                </c:pt>
                <c:pt idx="138">
                  <c:v>36433</c:v>
                </c:pt>
                <c:pt idx="139">
                  <c:v>36525</c:v>
                </c:pt>
                <c:pt idx="140">
                  <c:v>36616</c:v>
                </c:pt>
                <c:pt idx="141">
                  <c:v>36707</c:v>
                </c:pt>
                <c:pt idx="142">
                  <c:v>36799</c:v>
                </c:pt>
                <c:pt idx="143">
                  <c:v>36891</c:v>
                </c:pt>
                <c:pt idx="144">
                  <c:v>36981</c:v>
                </c:pt>
                <c:pt idx="145">
                  <c:v>37072</c:v>
                </c:pt>
                <c:pt idx="146">
                  <c:v>37164</c:v>
                </c:pt>
                <c:pt idx="147">
                  <c:v>37256</c:v>
                </c:pt>
                <c:pt idx="148">
                  <c:v>37346</c:v>
                </c:pt>
                <c:pt idx="149">
                  <c:v>37437</c:v>
                </c:pt>
                <c:pt idx="150">
                  <c:v>37529</c:v>
                </c:pt>
                <c:pt idx="151">
                  <c:v>37621</c:v>
                </c:pt>
                <c:pt idx="152">
                  <c:v>37711</c:v>
                </c:pt>
                <c:pt idx="153">
                  <c:v>37802</c:v>
                </c:pt>
                <c:pt idx="154">
                  <c:v>37894</c:v>
                </c:pt>
                <c:pt idx="155">
                  <c:v>37986</c:v>
                </c:pt>
                <c:pt idx="156">
                  <c:v>38077</c:v>
                </c:pt>
                <c:pt idx="157">
                  <c:v>38168</c:v>
                </c:pt>
                <c:pt idx="158">
                  <c:v>38260</c:v>
                </c:pt>
                <c:pt idx="159">
                  <c:v>38352</c:v>
                </c:pt>
                <c:pt idx="160">
                  <c:v>38442</c:v>
                </c:pt>
                <c:pt idx="161">
                  <c:v>38533</c:v>
                </c:pt>
                <c:pt idx="162">
                  <c:v>38625</c:v>
                </c:pt>
                <c:pt idx="163">
                  <c:v>38717</c:v>
                </c:pt>
                <c:pt idx="164">
                  <c:v>38807</c:v>
                </c:pt>
                <c:pt idx="165">
                  <c:v>38898</c:v>
                </c:pt>
                <c:pt idx="166">
                  <c:v>38990</c:v>
                </c:pt>
                <c:pt idx="167">
                  <c:v>39082</c:v>
                </c:pt>
                <c:pt idx="168">
                  <c:v>39172</c:v>
                </c:pt>
                <c:pt idx="169">
                  <c:v>39263</c:v>
                </c:pt>
                <c:pt idx="170">
                  <c:v>39355</c:v>
                </c:pt>
                <c:pt idx="171">
                  <c:v>39447</c:v>
                </c:pt>
                <c:pt idx="172">
                  <c:v>39538</c:v>
                </c:pt>
                <c:pt idx="173">
                  <c:v>39629</c:v>
                </c:pt>
                <c:pt idx="174">
                  <c:v>39721</c:v>
                </c:pt>
                <c:pt idx="175">
                  <c:v>39813</c:v>
                </c:pt>
                <c:pt idx="176">
                  <c:v>39903</c:v>
                </c:pt>
                <c:pt idx="177">
                  <c:v>39994</c:v>
                </c:pt>
                <c:pt idx="178">
                  <c:v>40086</c:v>
                </c:pt>
                <c:pt idx="179">
                  <c:v>40178</c:v>
                </c:pt>
                <c:pt idx="180">
                  <c:v>40268</c:v>
                </c:pt>
                <c:pt idx="181">
                  <c:v>40359</c:v>
                </c:pt>
                <c:pt idx="182">
                  <c:v>40451</c:v>
                </c:pt>
                <c:pt idx="183">
                  <c:v>40543</c:v>
                </c:pt>
                <c:pt idx="184">
                  <c:v>40633</c:v>
                </c:pt>
                <c:pt idx="185">
                  <c:v>40724</c:v>
                </c:pt>
                <c:pt idx="186">
                  <c:v>40816</c:v>
                </c:pt>
                <c:pt idx="187">
                  <c:v>40908</c:v>
                </c:pt>
                <c:pt idx="188">
                  <c:v>40999</c:v>
                </c:pt>
                <c:pt idx="189">
                  <c:v>41090</c:v>
                </c:pt>
                <c:pt idx="190">
                  <c:v>41182</c:v>
                </c:pt>
                <c:pt idx="191">
                  <c:v>41274</c:v>
                </c:pt>
                <c:pt idx="192">
                  <c:v>41364</c:v>
                </c:pt>
                <c:pt idx="193">
                  <c:v>41455</c:v>
                </c:pt>
                <c:pt idx="194">
                  <c:v>41547</c:v>
                </c:pt>
                <c:pt idx="195">
                  <c:v>41639</c:v>
                </c:pt>
                <c:pt idx="196">
                  <c:v>41729</c:v>
                </c:pt>
                <c:pt idx="197">
                  <c:v>41820</c:v>
                </c:pt>
                <c:pt idx="198">
                  <c:v>41912</c:v>
                </c:pt>
                <c:pt idx="199">
                  <c:v>42004</c:v>
                </c:pt>
                <c:pt idx="200">
                  <c:v>42094</c:v>
                </c:pt>
                <c:pt idx="201">
                  <c:v>42185</c:v>
                </c:pt>
                <c:pt idx="202">
                  <c:v>42277</c:v>
                </c:pt>
                <c:pt idx="203">
                  <c:v>42369</c:v>
                </c:pt>
                <c:pt idx="204">
                  <c:v>42460</c:v>
                </c:pt>
                <c:pt idx="205">
                  <c:v>42551</c:v>
                </c:pt>
                <c:pt idx="206">
                  <c:v>42643</c:v>
                </c:pt>
                <c:pt idx="207">
                  <c:v>42735</c:v>
                </c:pt>
                <c:pt idx="208">
                  <c:v>42825</c:v>
                </c:pt>
                <c:pt idx="209">
                  <c:v>42916</c:v>
                </c:pt>
                <c:pt idx="210">
                  <c:v>43008</c:v>
                </c:pt>
                <c:pt idx="211">
                  <c:v>43100</c:v>
                </c:pt>
                <c:pt idx="212">
                  <c:v>43190</c:v>
                </c:pt>
                <c:pt idx="213">
                  <c:v>43281</c:v>
                </c:pt>
                <c:pt idx="214">
                  <c:v>43373</c:v>
                </c:pt>
                <c:pt idx="215">
                  <c:v>43465</c:v>
                </c:pt>
              </c:numCache>
            </c:numRef>
          </c:cat>
          <c:val>
            <c:numRef>
              <c:f>'Data LT'!$F$8:$F$2101</c:f>
              <c:numCache>
                <c:formatCode>0.0</c:formatCode>
                <c:ptCount val="2094"/>
                <c:pt idx="0">
                  <c:v>62.9</c:v>
                </c:pt>
                <c:pt idx="1">
                  <c:v>62.9</c:v>
                </c:pt>
                <c:pt idx="2">
                  <c:v>62.9</c:v>
                </c:pt>
                <c:pt idx="3">
                  <c:v>63.4</c:v>
                </c:pt>
                <c:pt idx="4">
                  <c:v>63.5</c:v>
                </c:pt>
                <c:pt idx="5">
                  <c:v>63.2</c:v>
                </c:pt>
                <c:pt idx="6">
                  <c:v>63.3</c:v>
                </c:pt>
                <c:pt idx="7">
                  <c:v>63.8</c:v>
                </c:pt>
                <c:pt idx="8">
                  <c:v>63.3</c:v>
                </c:pt>
                <c:pt idx="9">
                  <c:v>63.9</c:v>
                </c:pt>
                <c:pt idx="10">
                  <c:v>63.8</c:v>
                </c:pt>
                <c:pt idx="11">
                  <c:v>63.5</c:v>
                </c:pt>
                <c:pt idx="12">
                  <c:v>63.6</c:v>
                </c:pt>
                <c:pt idx="13">
                  <c:v>64.099999999999994</c:v>
                </c:pt>
                <c:pt idx="14">
                  <c:v>64.099999999999994</c:v>
                </c:pt>
                <c:pt idx="15">
                  <c:v>63.6</c:v>
                </c:pt>
                <c:pt idx="16">
                  <c:v>64.099999999999994</c:v>
                </c:pt>
                <c:pt idx="17">
                  <c:v>64.400000000000006</c:v>
                </c:pt>
                <c:pt idx="18">
                  <c:v>64.400000000000006</c:v>
                </c:pt>
                <c:pt idx="19">
                  <c:v>64.400000000000006</c:v>
                </c:pt>
                <c:pt idx="20">
                  <c:v>64.3</c:v>
                </c:pt>
                <c:pt idx="21">
                  <c:v>64</c:v>
                </c:pt>
                <c:pt idx="22">
                  <c:v>64.400000000000006</c:v>
                </c:pt>
                <c:pt idx="23">
                  <c:v>64</c:v>
                </c:pt>
                <c:pt idx="24">
                  <c:v>64</c:v>
                </c:pt>
                <c:pt idx="25">
                  <c:v>64.099999999999994</c:v>
                </c:pt>
                <c:pt idx="26">
                  <c:v>64.400000000000006</c:v>
                </c:pt>
                <c:pt idx="27">
                  <c:v>64.5</c:v>
                </c:pt>
                <c:pt idx="28">
                  <c:v>64.3</c:v>
                </c:pt>
                <c:pt idx="29">
                  <c:v>64.5</c:v>
                </c:pt>
                <c:pt idx="30">
                  <c:v>64.3</c:v>
                </c:pt>
                <c:pt idx="31">
                  <c:v>64.400000000000006</c:v>
                </c:pt>
                <c:pt idx="32">
                  <c:v>64.900000000000006</c:v>
                </c:pt>
                <c:pt idx="33">
                  <c:v>64.400000000000006</c:v>
                </c:pt>
                <c:pt idx="34">
                  <c:v>64.400000000000006</c:v>
                </c:pt>
                <c:pt idx="35">
                  <c:v>64.400000000000006</c:v>
                </c:pt>
                <c:pt idx="36">
                  <c:v>64.8</c:v>
                </c:pt>
                <c:pt idx="37">
                  <c:v>64.8</c:v>
                </c:pt>
                <c:pt idx="38">
                  <c:v>64.599999999999994</c:v>
                </c:pt>
                <c:pt idx="39">
                  <c:v>64.400000000000006</c:v>
                </c:pt>
                <c:pt idx="40">
                  <c:v>64.400000000000006</c:v>
                </c:pt>
                <c:pt idx="41">
                  <c:v>64.900000000000006</c:v>
                </c:pt>
                <c:pt idx="42">
                  <c:v>64.599999999999994</c:v>
                </c:pt>
                <c:pt idx="43">
                  <c:v>64.5</c:v>
                </c:pt>
                <c:pt idx="44">
                  <c:v>64.599999999999994</c:v>
                </c:pt>
                <c:pt idx="45">
                  <c:v>64.599999999999994</c:v>
                </c:pt>
                <c:pt idx="46">
                  <c:v>64.900000000000006</c:v>
                </c:pt>
                <c:pt idx="47">
                  <c:v>64.8</c:v>
                </c:pt>
                <c:pt idx="48">
                  <c:v>64.8</c:v>
                </c:pt>
                <c:pt idx="49">
                  <c:v>64.5</c:v>
                </c:pt>
                <c:pt idx="50">
                  <c:v>65</c:v>
                </c:pt>
                <c:pt idx="51">
                  <c:v>64.900000000000006</c:v>
                </c:pt>
                <c:pt idx="52">
                  <c:v>64.8</c:v>
                </c:pt>
                <c:pt idx="53">
                  <c:v>64.400000000000006</c:v>
                </c:pt>
                <c:pt idx="54">
                  <c:v>65.2</c:v>
                </c:pt>
                <c:pt idx="55">
                  <c:v>65.400000000000006</c:v>
                </c:pt>
                <c:pt idx="56">
                  <c:v>64.8</c:v>
                </c:pt>
                <c:pt idx="57">
                  <c:v>64.900000000000006</c:v>
                </c:pt>
                <c:pt idx="58">
                  <c:v>65.8</c:v>
                </c:pt>
                <c:pt idx="59">
                  <c:v>65.400000000000006</c:v>
                </c:pt>
                <c:pt idx="60">
                  <c:v>65.5</c:v>
                </c:pt>
                <c:pt idx="61">
                  <c:v>65.5</c:v>
                </c:pt>
                <c:pt idx="62">
                  <c:v>65.8</c:v>
                </c:pt>
                <c:pt idx="63">
                  <c:v>65.5</c:v>
                </c:pt>
                <c:pt idx="64">
                  <c:v>65.599999999999994</c:v>
                </c:pt>
                <c:pt idx="65">
                  <c:v>65.3</c:v>
                </c:pt>
                <c:pt idx="66">
                  <c:v>65.599999999999994</c:v>
                </c:pt>
                <c:pt idx="67">
                  <c:v>65.2</c:v>
                </c:pt>
                <c:pt idx="68">
                  <c:v>64.8</c:v>
                </c:pt>
                <c:pt idx="69">
                  <c:v>64.900000000000006</c:v>
                </c:pt>
                <c:pt idx="70">
                  <c:v>64.900000000000006</c:v>
                </c:pt>
                <c:pt idx="71">
                  <c:v>64.5</c:v>
                </c:pt>
                <c:pt idx="72">
                  <c:v>64.7</c:v>
                </c:pt>
                <c:pt idx="73">
                  <c:v>64.7</c:v>
                </c:pt>
                <c:pt idx="74">
                  <c:v>64.8</c:v>
                </c:pt>
                <c:pt idx="75">
                  <c:v>64.400000000000006</c:v>
                </c:pt>
                <c:pt idx="76">
                  <c:v>64.599999999999994</c:v>
                </c:pt>
                <c:pt idx="77">
                  <c:v>64.599999999999994</c:v>
                </c:pt>
                <c:pt idx="78">
                  <c:v>64.599999999999994</c:v>
                </c:pt>
                <c:pt idx="79">
                  <c:v>64.099999999999994</c:v>
                </c:pt>
                <c:pt idx="80">
                  <c:v>64.099999999999994</c:v>
                </c:pt>
                <c:pt idx="81">
                  <c:v>64.099999999999994</c:v>
                </c:pt>
                <c:pt idx="82">
                  <c:v>63.9</c:v>
                </c:pt>
                <c:pt idx="83">
                  <c:v>63.5</c:v>
                </c:pt>
                <c:pt idx="84">
                  <c:v>63.6</c:v>
                </c:pt>
                <c:pt idx="85">
                  <c:v>63.8</c:v>
                </c:pt>
                <c:pt idx="86">
                  <c:v>63.8</c:v>
                </c:pt>
                <c:pt idx="87">
                  <c:v>63.9</c:v>
                </c:pt>
                <c:pt idx="88">
                  <c:v>63.8</c:v>
                </c:pt>
                <c:pt idx="89">
                  <c:v>63.8</c:v>
                </c:pt>
                <c:pt idx="90">
                  <c:v>64.2</c:v>
                </c:pt>
                <c:pt idx="91">
                  <c:v>64.099999999999994</c:v>
                </c:pt>
                <c:pt idx="92">
                  <c:v>63.7</c:v>
                </c:pt>
                <c:pt idx="93">
                  <c:v>63.7</c:v>
                </c:pt>
                <c:pt idx="94">
                  <c:v>64</c:v>
                </c:pt>
                <c:pt idx="95">
                  <c:v>63.8</c:v>
                </c:pt>
                <c:pt idx="96">
                  <c:v>63.9</c:v>
                </c:pt>
                <c:pt idx="97">
                  <c:v>63.8</c:v>
                </c:pt>
                <c:pt idx="98">
                  <c:v>64.099999999999994</c:v>
                </c:pt>
                <c:pt idx="99">
                  <c:v>63.8</c:v>
                </c:pt>
                <c:pt idx="100">
                  <c:v>64</c:v>
                </c:pt>
                <c:pt idx="101">
                  <c:v>63.7</c:v>
                </c:pt>
                <c:pt idx="102">
                  <c:v>64</c:v>
                </c:pt>
                <c:pt idx="103">
                  <c:v>64.099999999999994</c:v>
                </c:pt>
                <c:pt idx="104">
                  <c:v>63.9</c:v>
                </c:pt>
                <c:pt idx="105">
                  <c:v>63.9</c:v>
                </c:pt>
                <c:pt idx="106">
                  <c:v>64.2</c:v>
                </c:pt>
                <c:pt idx="107">
                  <c:v>64.2</c:v>
                </c:pt>
                <c:pt idx="108">
                  <c:v>64</c:v>
                </c:pt>
                <c:pt idx="109">
                  <c:v>63.9</c:v>
                </c:pt>
                <c:pt idx="110">
                  <c:v>64.3</c:v>
                </c:pt>
                <c:pt idx="111">
                  <c:v>64.400000000000006</c:v>
                </c:pt>
                <c:pt idx="112">
                  <c:v>63.7</c:v>
                </c:pt>
                <c:pt idx="113">
                  <c:v>63.9</c:v>
                </c:pt>
                <c:pt idx="114">
                  <c:v>64.2</c:v>
                </c:pt>
                <c:pt idx="115">
                  <c:v>64.2</c:v>
                </c:pt>
                <c:pt idx="116">
                  <c:v>63.8</c:v>
                </c:pt>
                <c:pt idx="117">
                  <c:v>63.8</c:v>
                </c:pt>
                <c:pt idx="118">
                  <c:v>64.099999999999994</c:v>
                </c:pt>
                <c:pt idx="119">
                  <c:v>64.2</c:v>
                </c:pt>
                <c:pt idx="120">
                  <c:v>64.2</c:v>
                </c:pt>
                <c:pt idx="121">
                  <c:v>64.7</c:v>
                </c:pt>
                <c:pt idx="122">
                  <c:v>65</c:v>
                </c:pt>
                <c:pt idx="123">
                  <c:v>65.099999999999994</c:v>
                </c:pt>
                <c:pt idx="124">
                  <c:v>65.099999999999994</c:v>
                </c:pt>
                <c:pt idx="125">
                  <c:v>65.400000000000006</c:v>
                </c:pt>
                <c:pt idx="126">
                  <c:v>65.599999999999994</c:v>
                </c:pt>
                <c:pt idx="127">
                  <c:v>65.400000000000006</c:v>
                </c:pt>
                <c:pt idx="128">
                  <c:v>65.400000000000006</c:v>
                </c:pt>
                <c:pt idx="129">
                  <c:v>65.7</c:v>
                </c:pt>
                <c:pt idx="130">
                  <c:v>66</c:v>
                </c:pt>
                <c:pt idx="131">
                  <c:v>65.7</c:v>
                </c:pt>
                <c:pt idx="132">
                  <c:v>65.900000000000006</c:v>
                </c:pt>
                <c:pt idx="133">
                  <c:v>66</c:v>
                </c:pt>
                <c:pt idx="134">
                  <c:v>66.8</c:v>
                </c:pt>
                <c:pt idx="135">
                  <c:v>66.400000000000006</c:v>
                </c:pt>
                <c:pt idx="136">
                  <c:v>66.7</c:v>
                </c:pt>
                <c:pt idx="137">
                  <c:v>66.599999999999994</c:v>
                </c:pt>
                <c:pt idx="138">
                  <c:v>67</c:v>
                </c:pt>
                <c:pt idx="139">
                  <c:v>66.900000000000006</c:v>
                </c:pt>
                <c:pt idx="140">
                  <c:v>67.099999999999994</c:v>
                </c:pt>
                <c:pt idx="141">
                  <c:v>67.2</c:v>
                </c:pt>
                <c:pt idx="142">
                  <c:v>67.7</c:v>
                </c:pt>
                <c:pt idx="143">
                  <c:v>67.5</c:v>
                </c:pt>
                <c:pt idx="144">
                  <c:v>67.5</c:v>
                </c:pt>
                <c:pt idx="145">
                  <c:v>67.7</c:v>
                </c:pt>
                <c:pt idx="146">
                  <c:v>68.099999999999994</c:v>
                </c:pt>
                <c:pt idx="147">
                  <c:v>68</c:v>
                </c:pt>
                <c:pt idx="148">
                  <c:v>67.8</c:v>
                </c:pt>
                <c:pt idx="149">
                  <c:v>67.599999999999994</c:v>
                </c:pt>
                <c:pt idx="150">
                  <c:v>68</c:v>
                </c:pt>
                <c:pt idx="151">
                  <c:v>68.3</c:v>
                </c:pt>
                <c:pt idx="152">
                  <c:v>68</c:v>
                </c:pt>
                <c:pt idx="153">
                  <c:v>68</c:v>
                </c:pt>
                <c:pt idx="154">
                  <c:v>68.400000000000006</c:v>
                </c:pt>
                <c:pt idx="155">
                  <c:v>68.599999999999994</c:v>
                </c:pt>
                <c:pt idx="156">
                  <c:v>68.599999999999994</c:v>
                </c:pt>
                <c:pt idx="157">
                  <c:v>69.2</c:v>
                </c:pt>
                <c:pt idx="158">
                  <c:v>69</c:v>
                </c:pt>
                <c:pt idx="159">
                  <c:v>69.2</c:v>
                </c:pt>
                <c:pt idx="160">
                  <c:v>69.099999999999994</c:v>
                </c:pt>
                <c:pt idx="161">
                  <c:v>68.599999999999994</c:v>
                </c:pt>
                <c:pt idx="162">
                  <c:v>68.8</c:v>
                </c:pt>
                <c:pt idx="163">
                  <c:v>69</c:v>
                </c:pt>
                <c:pt idx="164">
                  <c:v>68.5</c:v>
                </c:pt>
                <c:pt idx="165">
                  <c:v>68.7</c:v>
                </c:pt>
                <c:pt idx="166">
                  <c:v>69</c:v>
                </c:pt>
                <c:pt idx="167">
                  <c:v>68.900000000000006</c:v>
                </c:pt>
                <c:pt idx="168">
                  <c:v>68.400000000000006</c:v>
                </c:pt>
                <c:pt idx="169">
                  <c:v>68.2</c:v>
                </c:pt>
                <c:pt idx="170">
                  <c:v>68.2</c:v>
                </c:pt>
                <c:pt idx="171">
                  <c:v>67.8</c:v>
                </c:pt>
                <c:pt idx="172">
                  <c:v>67.8</c:v>
                </c:pt>
                <c:pt idx="173">
                  <c:v>68.099999999999994</c:v>
                </c:pt>
                <c:pt idx="174">
                  <c:v>67.900000000000006</c:v>
                </c:pt>
                <c:pt idx="175">
                  <c:v>67.5</c:v>
                </c:pt>
                <c:pt idx="176">
                  <c:v>67.3</c:v>
                </c:pt>
                <c:pt idx="177">
                  <c:v>67.400000000000006</c:v>
                </c:pt>
                <c:pt idx="178">
                  <c:v>67.599999999999994</c:v>
                </c:pt>
                <c:pt idx="179">
                  <c:v>67.2</c:v>
                </c:pt>
                <c:pt idx="180">
                  <c:v>67.099999999999994</c:v>
                </c:pt>
                <c:pt idx="181">
                  <c:v>66.900000000000006</c:v>
                </c:pt>
                <c:pt idx="182">
                  <c:v>66.900000000000006</c:v>
                </c:pt>
                <c:pt idx="183">
                  <c:v>66.5</c:v>
                </c:pt>
                <c:pt idx="184">
                  <c:v>66.400000000000006</c:v>
                </c:pt>
                <c:pt idx="185">
                  <c:v>65.900000000000006</c:v>
                </c:pt>
                <c:pt idx="186">
                  <c:v>66.3</c:v>
                </c:pt>
                <c:pt idx="187">
                  <c:v>66</c:v>
                </c:pt>
                <c:pt idx="188">
                  <c:v>65.400000000000006</c:v>
                </c:pt>
                <c:pt idx="189">
                  <c:v>65.5</c:v>
                </c:pt>
                <c:pt idx="190">
                  <c:v>65.5</c:v>
                </c:pt>
                <c:pt idx="191">
                  <c:v>65.400000000000006</c:v>
                </c:pt>
                <c:pt idx="192">
                  <c:v>65</c:v>
                </c:pt>
                <c:pt idx="193">
                  <c:v>65</c:v>
                </c:pt>
                <c:pt idx="194">
                  <c:v>65.3</c:v>
                </c:pt>
                <c:pt idx="195">
                  <c:v>65.2</c:v>
                </c:pt>
                <c:pt idx="196">
                  <c:v>64.8</c:v>
                </c:pt>
                <c:pt idx="197">
                  <c:v>64.7</c:v>
                </c:pt>
                <c:pt idx="198">
                  <c:v>64.400000000000006</c:v>
                </c:pt>
                <c:pt idx="199">
                  <c:v>64</c:v>
                </c:pt>
                <c:pt idx="200">
                  <c:v>63.7</c:v>
                </c:pt>
                <c:pt idx="201">
                  <c:v>63.4</c:v>
                </c:pt>
                <c:pt idx="202">
                  <c:v>63.7</c:v>
                </c:pt>
                <c:pt idx="203">
                  <c:v>63.8</c:v>
                </c:pt>
                <c:pt idx="204">
                  <c:v>63.5</c:v>
                </c:pt>
                <c:pt idx="205">
                  <c:v>62.9</c:v>
                </c:pt>
                <c:pt idx="206">
                  <c:v>63.5</c:v>
                </c:pt>
                <c:pt idx="207">
                  <c:v>63.7</c:v>
                </c:pt>
                <c:pt idx="208">
                  <c:v>63.6</c:v>
                </c:pt>
                <c:pt idx="209">
                  <c:v>63.7</c:v>
                </c:pt>
                <c:pt idx="210">
                  <c:v>63.9</c:v>
                </c:pt>
                <c:pt idx="211">
                  <c:v>64.2</c:v>
                </c:pt>
                <c:pt idx="212">
                  <c:v>64.2</c:v>
                </c:pt>
                <c:pt idx="213">
                  <c:v>64.3</c:v>
                </c:pt>
                <c:pt idx="214">
                  <c:v>64.400000000000006</c:v>
                </c:pt>
                <c:pt idx="215">
                  <c:v>64.8</c:v>
                </c:pt>
              </c:numCache>
            </c:numRef>
          </c:val>
          <c:smooth val="0"/>
          <c:extLst>
            <c:ext xmlns:c16="http://schemas.microsoft.com/office/drawing/2014/chart" uri="{C3380CC4-5D6E-409C-BE32-E72D297353CC}">
              <c16:uniqueId val="{00000001-E15F-47F4-A749-89FBC41B1CFF}"/>
            </c:ext>
          </c:extLst>
        </c:ser>
        <c:dLbls>
          <c:showLegendKey val="0"/>
          <c:showVal val="0"/>
          <c:showCatName val="0"/>
          <c:showSerName val="0"/>
          <c:showPercent val="0"/>
          <c:showBubbleSize val="0"/>
        </c:dLbls>
        <c:marker val="1"/>
        <c:smooth val="0"/>
        <c:axId val="1116209136"/>
        <c:axId val="1116209920"/>
      </c:lineChart>
      <c:dateAx>
        <c:axId val="1116209136"/>
        <c:scaling>
          <c:orientation val="minMax"/>
        </c:scaling>
        <c:delete val="0"/>
        <c:axPos val="b"/>
        <c:numFmt formatCode="\'yy" sourceLinked="0"/>
        <c:majorTickMark val="out"/>
        <c:minorTickMark val="none"/>
        <c:tickLblPos val="nextTo"/>
        <c:spPr>
          <a:noFill/>
          <a:ln w="3175" cap="flat" cmpd="sng" algn="ctr">
            <a:solidFill>
              <a:schemeClr val="bg1">
                <a:lumMod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16209920"/>
        <c:crosses val="autoZero"/>
        <c:auto val="1"/>
        <c:lblOffset val="100"/>
        <c:baseTimeUnit val="months"/>
        <c:majorUnit val="5"/>
        <c:majorTimeUnit val="years"/>
      </c:dateAx>
      <c:valAx>
        <c:axId val="1116209920"/>
        <c:scaling>
          <c:orientation val="minMax"/>
          <c:max val="70"/>
          <c:min val="60"/>
        </c:scaling>
        <c:delete val="0"/>
        <c:axPos val="l"/>
        <c:majorGridlines>
          <c:spPr>
            <a:ln w="3175" cap="flat" cmpd="sng" algn="ctr">
              <a:solidFill>
                <a:schemeClr val="bg1">
                  <a:lumMod val="85000"/>
                </a:schemeClr>
              </a:solidFill>
              <a:round/>
            </a:ln>
            <a:effectLst/>
          </c:spPr>
        </c:majorGridlines>
        <c:numFmt formatCode="0%" sourceLinked="0"/>
        <c:majorTickMark val="out"/>
        <c:minorTickMark val="none"/>
        <c:tickLblPos val="nextTo"/>
        <c:spPr>
          <a:noFill/>
          <a:ln w="3175">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16209136"/>
        <c:crosses val="autoZero"/>
        <c:crossBetween val="between"/>
        <c:dispUnits>
          <c:builtInUnit val="hundreds"/>
        </c:dispUnits>
      </c:valAx>
      <c:spPr>
        <a:noFill/>
        <a:ln w="3175">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r>
              <a:rPr lang="en-US" sz="1200" b="1" i="0" baseline="0" dirty="0">
                <a:effectLst/>
                <a:latin typeface="Georgia" panose="02040502050405020303" pitchFamily="18" charset="0"/>
              </a:rPr>
              <a:t>Home Purchase Sentiment Index®</a:t>
            </a:r>
            <a:endParaRPr lang="en-US" sz="1200" dirty="0">
              <a:effectLst/>
              <a:latin typeface="Georgia" panose="02040502050405020303" pitchFamily="18"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6.745664520091392E-2"/>
          <c:y val="0.11123721537924366"/>
          <c:w val="0.90384120036857096"/>
          <c:h val="0.79873052092105146"/>
        </c:manualLayout>
      </c:layout>
      <c:lineChart>
        <c:grouping val="standard"/>
        <c:varyColors val="0"/>
        <c:ser>
          <c:idx val="0"/>
          <c:order val="0"/>
          <c:tx>
            <c:strRef>
              <c:f>Sheet1!$C$1</c:f>
              <c:strCache>
                <c:ptCount val="1"/>
                <c:pt idx="0">
                  <c:v>HPSI (NSA, Mar-11=60)</c:v>
                </c:pt>
              </c:strCache>
            </c:strRef>
          </c:tx>
          <c:spPr>
            <a:ln w="28575" cap="rnd">
              <a:solidFill>
                <a:schemeClr val="accent1"/>
              </a:solidFill>
              <a:round/>
            </a:ln>
            <a:effectLst/>
          </c:spPr>
          <c:marker>
            <c:symbol val="none"/>
          </c:marker>
          <c:cat>
            <c:numRef>
              <c:f>Sheet1!$B$9:$B$106</c:f>
              <c:numCache>
                <c:formatCode>yyyymm</c:formatCode>
                <c:ptCount val="98"/>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numCache>
            </c:numRef>
          </c:cat>
          <c:val>
            <c:numRef>
              <c:f>Sheet1!$C$9:$C$106</c:f>
              <c:numCache>
                <c:formatCode>0.0</c:formatCode>
                <c:ptCount val="98"/>
                <c:pt idx="0">
                  <c:v>#N/A</c:v>
                </c:pt>
                <c:pt idx="1">
                  <c:v>#N/A</c:v>
                </c:pt>
                <c:pt idx="2">
                  <c:v>60</c:v>
                </c:pt>
                <c:pt idx="3">
                  <c:v>62.5</c:v>
                </c:pt>
                <c:pt idx="4">
                  <c:v>60.3</c:v>
                </c:pt>
                <c:pt idx="5">
                  <c:v>61</c:v>
                </c:pt>
                <c:pt idx="6">
                  <c:v>60</c:v>
                </c:pt>
                <c:pt idx="7">
                  <c:v>59.3</c:v>
                </c:pt>
                <c:pt idx="8">
                  <c:v>60.2</c:v>
                </c:pt>
                <c:pt idx="9">
                  <c:v>61.2</c:v>
                </c:pt>
                <c:pt idx="10">
                  <c:v>61.7</c:v>
                </c:pt>
                <c:pt idx="11">
                  <c:v>63.5</c:v>
                </c:pt>
                <c:pt idx="12">
                  <c:v>66.2</c:v>
                </c:pt>
                <c:pt idx="13">
                  <c:v>66.3</c:v>
                </c:pt>
                <c:pt idx="14">
                  <c:v>66.2</c:v>
                </c:pt>
                <c:pt idx="15">
                  <c:v>68.2</c:v>
                </c:pt>
                <c:pt idx="16">
                  <c:v>69.3</c:v>
                </c:pt>
                <c:pt idx="17">
                  <c:v>68.5</c:v>
                </c:pt>
                <c:pt idx="18">
                  <c:v>69.5</c:v>
                </c:pt>
                <c:pt idx="19">
                  <c:v>68</c:v>
                </c:pt>
                <c:pt idx="20">
                  <c:v>71.8</c:v>
                </c:pt>
                <c:pt idx="21">
                  <c:v>72.3</c:v>
                </c:pt>
                <c:pt idx="22">
                  <c:v>71.7</c:v>
                </c:pt>
                <c:pt idx="23">
                  <c:v>72.8</c:v>
                </c:pt>
                <c:pt idx="24">
                  <c:v>73.5</c:v>
                </c:pt>
                <c:pt idx="25">
                  <c:v>73.7</c:v>
                </c:pt>
                <c:pt idx="26">
                  <c:v>74.2</c:v>
                </c:pt>
                <c:pt idx="27">
                  <c:v>77.3</c:v>
                </c:pt>
                <c:pt idx="28">
                  <c:v>82.2</c:v>
                </c:pt>
                <c:pt idx="29">
                  <c:v>79.3</c:v>
                </c:pt>
                <c:pt idx="30">
                  <c:v>77.7</c:v>
                </c:pt>
                <c:pt idx="31">
                  <c:v>78.3</c:v>
                </c:pt>
                <c:pt idx="32">
                  <c:v>78.3</c:v>
                </c:pt>
                <c:pt idx="33">
                  <c:v>72.5</c:v>
                </c:pt>
                <c:pt idx="34">
                  <c:v>72.8</c:v>
                </c:pt>
                <c:pt idx="35">
                  <c:v>72.7</c:v>
                </c:pt>
                <c:pt idx="36">
                  <c:v>76.5</c:v>
                </c:pt>
                <c:pt idx="37">
                  <c:v>75</c:v>
                </c:pt>
                <c:pt idx="38">
                  <c:v>77.7</c:v>
                </c:pt>
                <c:pt idx="39">
                  <c:v>82.7</c:v>
                </c:pt>
                <c:pt idx="40">
                  <c:v>81.5</c:v>
                </c:pt>
                <c:pt idx="41">
                  <c:v>79.8</c:v>
                </c:pt>
                <c:pt idx="42">
                  <c:v>79</c:v>
                </c:pt>
                <c:pt idx="43">
                  <c:v>75.5</c:v>
                </c:pt>
                <c:pt idx="44">
                  <c:v>80.2</c:v>
                </c:pt>
                <c:pt idx="45">
                  <c:v>82.5</c:v>
                </c:pt>
                <c:pt idx="46">
                  <c:v>81</c:v>
                </c:pt>
                <c:pt idx="47">
                  <c:v>81.3</c:v>
                </c:pt>
                <c:pt idx="48">
                  <c:v>82.8</c:v>
                </c:pt>
                <c:pt idx="49">
                  <c:v>81.5</c:v>
                </c:pt>
                <c:pt idx="50">
                  <c:v>81.7</c:v>
                </c:pt>
                <c:pt idx="51">
                  <c:v>82.3</c:v>
                </c:pt>
                <c:pt idx="52">
                  <c:v>84.3</c:v>
                </c:pt>
                <c:pt idx="53">
                  <c:v>84.7</c:v>
                </c:pt>
                <c:pt idx="54">
                  <c:v>81.3</c:v>
                </c:pt>
                <c:pt idx="55">
                  <c:v>80.8</c:v>
                </c:pt>
                <c:pt idx="56">
                  <c:v>83.8</c:v>
                </c:pt>
                <c:pt idx="57">
                  <c:v>83.2</c:v>
                </c:pt>
                <c:pt idx="58">
                  <c:v>80.8</c:v>
                </c:pt>
                <c:pt idx="59">
                  <c:v>83.2</c:v>
                </c:pt>
                <c:pt idx="60">
                  <c:v>81.5</c:v>
                </c:pt>
                <c:pt idx="61">
                  <c:v>82.7</c:v>
                </c:pt>
                <c:pt idx="62">
                  <c:v>80.2</c:v>
                </c:pt>
                <c:pt idx="63">
                  <c:v>83.7</c:v>
                </c:pt>
                <c:pt idx="64">
                  <c:v>85.3</c:v>
                </c:pt>
                <c:pt idx="65">
                  <c:v>83.2</c:v>
                </c:pt>
                <c:pt idx="66">
                  <c:v>86.5</c:v>
                </c:pt>
                <c:pt idx="67">
                  <c:v>85</c:v>
                </c:pt>
                <c:pt idx="68">
                  <c:v>82.8</c:v>
                </c:pt>
                <c:pt idx="69">
                  <c:v>81.7</c:v>
                </c:pt>
                <c:pt idx="70">
                  <c:v>81.2</c:v>
                </c:pt>
                <c:pt idx="71">
                  <c:v>80.7</c:v>
                </c:pt>
                <c:pt idx="72">
                  <c:v>82.7</c:v>
                </c:pt>
                <c:pt idx="73">
                  <c:v>88.3</c:v>
                </c:pt>
                <c:pt idx="74">
                  <c:v>84.5</c:v>
                </c:pt>
                <c:pt idx="75">
                  <c:v>86.7</c:v>
                </c:pt>
                <c:pt idx="76">
                  <c:v>86.2</c:v>
                </c:pt>
                <c:pt idx="77">
                  <c:v>88.3</c:v>
                </c:pt>
                <c:pt idx="78">
                  <c:v>86.8</c:v>
                </c:pt>
                <c:pt idx="79">
                  <c:v>88</c:v>
                </c:pt>
                <c:pt idx="80">
                  <c:v>88.3</c:v>
                </c:pt>
                <c:pt idx="81">
                  <c:v>85.2</c:v>
                </c:pt>
                <c:pt idx="82">
                  <c:v>87.8</c:v>
                </c:pt>
                <c:pt idx="83">
                  <c:v>85.8</c:v>
                </c:pt>
                <c:pt idx="84">
                  <c:v>89.5</c:v>
                </c:pt>
                <c:pt idx="85">
                  <c:v>85.8</c:v>
                </c:pt>
                <c:pt idx="86">
                  <c:v>88.3</c:v>
                </c:pt>
                <c:pt idx="87">
                  <c:v>91.7</c:v>
                </c:pt>
                <c:pt idx="88">
                  <c:v>92.3</c:v>
                </c:pt>
                <c:pt idx="89">
                  <c:v>90.7</c:v>
                </c:pt>
                <c:pt idx="90">
                  <c:v>86.5</c:v>
                </c:pt>
                <c:pt idx="91">
                  <c:v>88</c:v>
                </c:pt>
                <c:pt idx="92">
                  <c:v>87.7</c:v>
                </c:pt>
                <c:pt idx="93">
                  <c:v>85.7</c:v>
                </c:pt>
                <c:pt idx="94">
                  <c:v>86.2</c:v>
                </c:pt>
                <c:pt idx="95">
                  <c:v>83.5</c:v>
                </c:pt>
                <c:pt idx="96">
                  <c:v>84.7</c:v>
                </c:pt>
                <c:pt idx="97">
                  <c:v>84.3</c:v>
                </c:pt>
              </c:numCache>
            </c:numRef>
          </c:val>
          <c:smooth val="0"/>
          <c:extLst>
            <c:ext xmlns:c16="http://schemas.microsoft.com/office/drawing/2014/chart" uri="{C3380CC4-5D6E-409C-BE32-E72D297353CC}">
              <c16:uniqueId val="{00000000-18F0-4B72-BDC3-ED8A9971152B}"/>
            </c:ext>
          </c:extLst>
        </c:ser>
        <c:dLbls>
          <c:showLegendKey val="0"/>
          <c:showVal val="0"/>
          <c:showCatName val="0"/>
          <c:showSerName val="0"/>
          <c:showPercent val="0"/>
          <c:showBubbleSize val="0"/>
        </c:dLbls>
        <c:smooth val="0"/>
        <c:axId val="1423918928"/>
        <c:axId val="1979793248"/>
      </c:lineChart>
      <c:dateAx>
        <c:axId val="1423918928"/>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79793248"/>
        <c:crosses val="autoZero"/>
        <c:auto val="1"/>
        <c:lblOffset val="100"/>
        <c:baseTimeUnit val="months"/>
        <c:majorUnit val="1"/>
        <c:majorTimeUnit val="years"/>
      </c:dateAx>
      <c:valAx>
        <c:axId val="1979793248"/>
        <c:scaling>
          <c:orientation val="minMax"/>
          <c:min val="5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2391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Georgia" panose="02040502050405020303" pitchFamily="18" charset="0"/>
                <a:ea typeface="+mn-ea"/>
                <a:cs typeface="+mn-cs"/>
              </a:defRPr>
            </a:pPr>
            <a:r>
              <a:rPr lang="en-US" sz="1000" b="1" dirty="0">
                <a:latin typeface="Georgia" panose="02040502050405020303" pitchFamily="18" charset="0"/>
              </a:rPr>
              <a:t>US Population Distribution By Age (Millions, 2017)</a:t>
            </a:r>
          </a:p>
        </c:rich>
      </c:tx>
      <c:layout>
        <c:manualLayout>
          <c:xMode val="edge"/>
          <c:yMode val="edge"/>
          <c:x val="0.19015873077704024"/>
          <c:y val="1.6554851522195446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5.616046595426534E-2"/>
          <c:y val="0.13265758730905078"/>
          <c:w val="0.91126544616544525"/>
          <c:h val="0.80214358549195353"/>
        </c:manualLayout>
      </c:layout>
      <c:barChart>
        <c:barDir val="col"/>
        <c:grouping val="clustered"/>
        <c:varyColors val="0"/>
        <c:ser>
          <c:idx val="0"/>
          <c:order val="0"/>
          <c:tx>
            <c:strRef>
              <c:f>'nc-est2017-agesex-res'!$C$1</c:f>
              <c:strCache>
                <c:ptCount val="1"/>
                <c:pt idx="0">
                  <c:v>Population</c:v>
                </c:pt>
              </c:strCache>
            </c:strRef>
          </c:tx>
          <c:spPr>
            <a:solidFill>
              <a:schemeClr val="accent1"/>
            </a:solidFill>
            <a:ln>
              <a:noFill/>
            </a:ln>
            <a:effectLst/>
          </c:spPr>
          <c:invertIfNegative val="0"/>
          <c:dPt>
            <c:idx val="21"/>
            <c:invertIfNegative val="0"/>
            <c:bubble3D val="0"/>
            <c:spPr>
              <a:solidFill>
                <a:schemeClr val="accent5"/>
              </a:solidFill>
              <a:ln>
                <a:noFill/>
              </a:ln>
              <a:effectLst/>
            </c:spPr>
            <c:extLst>
              <c:ext xmlns:c16="http://schemas.microsoft.com/office/drawing/2014/chart" uri="{C3380CC4-5D6E-409C-BE32-E72D297353CC}">
                <c16:uniqueId val="{00000001-E989-4AFF-A5A9-17EF3787E5F9}"/>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03-E989-4AFF-A5A9-17EF3787E5F9}"/>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05-E989-4AFF-A5A9-17EF3787E5F9}"/>
              </c:ext>
            </c:extLst>
          </c:dPt>
          <c:dPt>
            <c:idx val="24"/>
            <c:invertIfNegative val="0"/>
            <c:bubble3D val="0"/>
            <c:spPr>
              <a:solidFill>
                <a:schemeClr val="accent5"/>
              </a:solidFill>
              <a:ln>
                <a:noFill/>
              </a:ln>
              <a:effectLst/>
            </c:spPr>
            <c:extLst>
              <c:ext xmlns:c16="http://schemas.microsoft.com/office/drawing/2014/chart" uri="{C3380CC4-5D6E-409C-BE32-E72D297353CC}">
                <c16:uniqueId val="{00000007-E989-4AFF-A5A9-17EF3787E5F9}"/>
              </c:ext>
            </c:extLst>
          </c:dPt>
          <c:dPt>
            <c:idx val="25"/>
            <c:invertIfNegative val="0"/>
            <c:bubble3D val="0"/>
            <c:spPr>
              <a:solidFill>
                <a:schemeClr val="accent5"/>
              </a:solidFill>
              <a:ln>
                <a:noFill/>
              </a:ln>
              <a:effectLst/>
            </c:spPr>
            <c:extLst>
              <c:ext xmlns:c16="http://schemas.microsoft.com/office/drawing/2014/chart" uri="{C3380CC4-5D6E-409C-BE32-E72D297353CC}">
                <c16:uniqueId val="{00000009-E989-4AFF-A5A9-17EF3787E5F9}"/>
              </c:ext>
            </c:extLst>
          </c:dPt>
          <c:dPt>
            <c:idx val="26"/>
            <c:invertIfNegative val="0"/>
            <c:bubble3D val="0"/>
            <c:spPr>
              <a:solidFill>
                <a:schemeClr val="accent5"/>
              </a:solidFill>
              <a:ln>
                <a:noFill/>
              </a:ln>
              <a:effectLst/>
            </c:spPr>
            <c:extLst>
              <c:ext xmlns:c16="http://schemas.microsoft.com/office/drawing/2014/chart" uri="{C3380CC4-5D6E-409C-BE32-E72D297353CC}">
                <c16:uniqueId val="{0000000B-E989-4AFF-A5A9-17EF3787E5F9}"/>
              </c:ext>
            </c:extLst>
          </c:dPt>
          <c:dPt>
            <c:idx val="27"/>
            <c:invertIfNegative val="0"/>
            <c:bubble3D val="0"/>
            <c:spPr>
              <a:solidFill>
                <a:schemeClr val="accent5"/>
              </a:solidFill>
              <a:ln>
                <a:noFill/>
              </a:ln>
              <a:effectLst/>
            </c:spPr>
            <c:extLst>
              <c:ext xmlns:c16="http://schemas.microsoft.com/office/drawing/2014/chart" uri="{C3380CC4-5D6E-409C-BE32-E72D297353CC}">
                <c16:uniqueId val="{0000000D-E989-4AFF-A5A9-17EF3787E5F9}"/>
              </c:ext>
            </c:extLst>
          </c:dPt>
          <c:dPt>
            <c:idx val="28"/>
            <c:invertIfNegative val="0"/>
            <c:bubble3D val="0"/>
            <c:spPr>
              <a:solidFill>
                <a:schemeClr val="accent5"/>
              </a:solidFill>
              <a:ln>
                <a:noFill/>
              </a:ln>
              <a:effectLst/>
            </c:spPr>
            <c:extLst>
              <c:ext xmlns:c16="http://schemas.microsoft.com/office/drawing/2014/chart" uri="{C3380CC4-5D6E-409C-BE32-E72D297353CC}">
                <c16:uniqueId val="{0000000F-E989-4AFF-A5A9-17EF3787E5F9}"/>
              </c:ext>
            </c:extLst>
          </c:dPt>
          <c:dPt>
            <c:idx val="29"/>
            <c:invertIfNegative val="0"/>
            <c:bubble3D val="0"/>
            <c:spPr>
              <a:solidFill>
                <a:schemeClr val="accent5"/>
              </a:solidFill>
              <a:ln>
                <a:noFill/>
              </a:ln>
              <a:effectLst/>
            </c:spPr>
            <c:extLst>
              <c:ext xmlns:c16="http://schemas.microsoft.com/office/drawing/2014/chart" uri="{C3380CC4-5D6E-409C-BE32-E72D297353CC}">
                <c16:uniqueId val="{00000011-E989-4AFF-A5A9-17EF3787E5F9}"/>
              </c:ext>
            </c:extLst>
          </c:dPt>
          <c:dPt>
            <c:idx val="30"/>
            <c:invertIfNegative val="0"/>
            <c:bubble3D val="0"/>
            <c:spPr>
              <a:solidFill>
                <a:schemeClr val="accent5"/>
              </a:solidFill>
              <a:ln w="25400">
                <a:noFill/>
              </a:ln>
              <a:effectLst/>
            </c:spPr>
            <c:extLst>
              <c:ext xmlns:c16="http://schemas.microsoft.com/office/drawing/2014/chart" uri="{C3380CC4-5D6E-409C-BE32-E72D297353CC}">
                <c16:uniqueId val="{00000013-E989-4AFF-A5A9-17EF3787E5F9}"/>
              </c:ext>
            </c:extLst>
          </c:dPt>
          <c:dPt>
            <c:idx val="31"/>
            <c:invertIfNegative val="0"/>
            <c:bubble3D val="0"/>
            <c:spPr>
              <a:solidFill>
                <a:schemeClr val="accent5"/>
              </a:solidFill>
              <a:ln>
                <a:noFill/>
              </a:ln>
              <a:effectLst/>
            </c:spPr>
            <c:extLst>
              <c:ext xmlns:c16="http://schemas.microsoft.com/office/drawing/2014/chart" uri="{C3380CC4-5D6E-409C-BE32-E72D297353CC}">
                <c16:uniqueId val="{00000015-E989-4AFF-A5A9-17EF3787E5F9}"/>
              </c:ext>
            </c:extLst>
          </c:dPt>
          <c:dPt>
            <c:idx val="32"/>
            <c:invertIfNegative val="0"/>
            <c:bubble3D val="0"/>
            <c:spPr>
              <a:solidFill>
                <a:schemeClr val="accent5"/>
              </a:solidFill>
              <a:ln>
                <a:noFill/>
              </a:ln>
              <a:effectLst/>
            </c:spPr>
            <c:extLst>
              <c:ext xmlns:c16="http://schemas.microsoft.com/office/drawing/2014/chart" uri="{C3380CC4-5D6E-409C-BE32-E72D297353CC}">
                <c16:uniqueId val="{00000017-E989-4AFF-A5A9-17EF3787E5F9}"/>
              </c:ext>
            </c:extLst>
          </c:dPt>
          <c:dPt>
            <c:idx val="33"/>
            <c:invertIfNegative val="0"/>
            <c:bubble3D val="0"/>
            <c:spPr>
              <a:solidFill>
                <a:schemeClr val="accent5"/>
              </a:solidFill>
              <a:ln>
                <a:noFill/>
              </a:ln>
              <a:effectLst/>
            </c:spPr>
            <c:extLst>
              <c:ext xmlns:c16="http://schemas.microsoft.com/office/drawing/2014/chart" uri="{C3380CC4-5D6E-409C-BE32-E72D297353CC}">
                <c16:uniqueId val="{00000019-E989-4AFF-A5A9-17EF3787E5F9}"/>
              </c:ext>
            </c:extLst>
          </c:dPt>
          <c:dPt>
            <c:idx val="34"/>
            <c:invertIfNegative val="0"/>
            <c:bubble3D val="0"/>
            <c:spPr>
              <a:solidFill>
                <a:schemeClr val="accent5"/>
              </a:solidFill>
              <a:ln>
                <a:noFill/>
              </a:ln>
              <a:effectLst/>
            </c:spPr>
            <c:extLst>
              <c:ext xmlns:c16="http://schemas.microsoft.com/office/drawing/2014/chart" uri="{C3380CC4-5D6E-409C-BE32-E72D297353CC}">
                <c16:uniqueId val="{0000001B-E989-4AFF-A5A9-17EF3787E5F9}"/>
              </c:ext>
            </c:extLst>
          </c:dPt>
          <c:dPt>
            <c:idx val="35"/>
            <c:invertIfNegative val="0"/>
            <c:bubble3D val="0"/>
            <c:spPr>
              <a:solidFill>
                <a:schemeClr val="accent5"/>
              </a:solidFill>
              <a:ln>
                <a:noFill/>
              </a:ln>
              <a:effectLst/>
            </c:spPr>
            <c:extLst>
              <c:ext xmlns:c16="http://schemas.microsoft.com/office/drawing/2014/chart" uri="{C3380CC4-5D6E-409C-BE32-E72D297353CC}">
                <c16:uniqueId val="{0000001D-E989-4AFF-A5A9-17EF3787E5F9}"/>
              </c:ext>
            </c:extLst>
          </c:dPt>
          <c:dPt>
            <c:idx val="36"/>
            <c:invertIfNegative val="0"/>
            <c:bubble3D val="0"/>
            <c:spPr>
              <a:solidFill>
                <a:schemeClr val="accent5"/>
              </a:solidFill>
              <a:ln>
                <a:noFill/>
              </a:ln>
              <a:effectLst/>
            </c:spPr>
            <c:extLst>
              <c:ext xmlns:c16="http://schemas.microsoft.com/office/drawing/2014/chart" uri="{C3380CC4-5D6E-409C-BE32-E72D297353CC}">
                <c16:uniqueId val="{0000001F-E989-4AFF-A5A9-17EF3787E5F9}"/>
              </c:ext>
            </c:extLst>
          </c:dPt>
          <c:cat>
            <c:numRef>
              <c:f>'nc-est2017-agesex-res'!$B$2:$B$102</c:f>
              <c:numCache>
                <c:formatCode>General</c:formatCode>
                <c:ptCount val="101"/>
                <c:pt idx="0">
                  <c:v>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'nc-est2017-agesex-res'!$C$2:$C$102</c:f>
              <c:numCache>
                <c:formatCode>General</c:formatCode>
                <c:ptCount val="101"/>
                <c:pt idx="0">
                  <c:v>3939295</c:v>
                </c:pt>
                <c:pt idx="1">
                  <c:v>3975252</c:v>
                </c:pt>
                <c:pt idx="2">
                  <c:v>4021775</c:v>
                </c:pt>
                <c:pt idx="3">
                  <c:v>4006755</c:v>
                </c:pt>
                <c:pt idx="4">
                  <c:v>3995783</c:v>
                </c:pt>
                <c:pt idx="5">
                  <c:v>4001318</c:v>
                </c:pt>
                <c:pt idx="6">
                  <c:v>4045532</c:v>
                </c:pt>
                <c:pt idx="7">
                  <c:v>4042379</c:v>
                </c:pt>
                <c:pt idx="8">
                  <c:v>4042838</c:v>
                </c:pt>
                <c:pt idx="9">
                  <c:v>4172171</c:v>
                </c:pt>
                <c:pt idx="10">
                  <c:v>4191919</c:v>
                </c:pt>
                <c:pt idx="11">
                  <c:v>4157962</c:v>
                </c:pt>
                <c:pt idx="12">
                  <c:v>4145953</c:v>
                </c:pt>
                <c:pt idx="13">
                  <c:v>4155315</c:v>
                </c:pt>
                <c:pt idx="14">
                  <c:v>4127305</c:v>
                </c:pt>
                <c:pt idx="15">
                  <c:v>4114560</c:v>
                </c:pt>
                <c:pt idx="16">
                  <c:v>4222691</c:v>
                </c:pt>
                <c:pt idx="17">
                  <c:v>4296575</c:v>
                </c:pt>
                <c:pt idx="18">
                  <c:v>4241226</c:v>
                </c:pt>
                <c:pt idx="19">
                  <c:v>4256608</c:v>
                </c:pt>
                <c:pt idx="20">
                  <c:v>4276745</c:v>
                </c:pt>
                <c:pt idx="21">
                  <c:v>4318304</c:v>
                </c:pt>
                <c:pt idx="22">
                  <c:v>4420763</c:v>
                </c:pt>
                <c:pt idx="23">
                  <c:v>4515308</c:v>
                </c:pt>
                <c:pt idx="24">
                  <c:v>4587515</c:v>
                </c:pt>
                <c:pt idx="25">
                  <c:v>4708854</c:v>
                </c:pt>
                <c:pt idx="26">
                  <c:v>4794326</c:v>
                </c:pt>
                <c:pt idx="27">
                  <c:v>4784135</c:v>
                </c:pt>
                <c:pt idx="28">
                  <c:v>4595406</c:v>
                </c:pt>
                <c:pt idx="29">
                  <c:v>4487739</c:v>
                </c:pt>
                <c:pt idx="30">
                  <c:v>4410631</c:v>
                </c:pt>
                <c:pt idx="31">
                  <c:v>4425408</c:v>
                </c:pt>
                <c:pt idx="32">
                  <c:v>4453718</c:v>
                </c:pt>
                <c:pt idx="33">
                  <c:v>4310977</c:v>
                </c:pt>
                <c:pt idx="34">
                  <c:v>4371478</c:v>
                </c:pt>
                <c:pt idx="35">
                  <c:v>4364947</c:v>
                </c:pt>
                <c:pt idx="36">
                  <c:v>4313987</c:v>
                </c:pt>
                <c:pt idx="37">
                  <c:v>4394351</c:v>
                </c:pt>
                <c:pt idx="38">
                  <c:v>4120468</c:v>
                </c:pt>
                <c:pt idx="39">
                  <c:v>4038244</c:v>
                </c:pt>
                <c:pt idx="40">
                  <c:v>3994423</c:v>
                </c:pt>
                <c:pt idx="41">
                  <c:v>3875738</c:v>
                </c:pt>
                <c:pt idx="42">
                  <c:v>3990700</c:v>
                </c:pt>
                <c:pt idx="43">
                  <c:v>3863455</c:v>
                </c:pt>
                <c:pt idx="44">
                  <c:v>3919057</c:v>
                </c:pt>
                <c:pt idx="45">
                  <c:v>4091579</c:v>
                </c:pt>
                <c:pt idx="46">
                  <c:v>4320583</c:v>
                </c:pt>
                <c:pt idx="47">
                  <c:v>4370964</c:v>
                </c:pt>
                <c:pt idx="48">
                  <c:v>4140010</c:v>
                </c:pt>
                <c:pt idx="49">
                  <c:v>4050722</c:v>
                </c:pt>
                <c:pt idx="50">
                  <c:v>4051078</c:v>
                </c:pt>
                <c:pt idx="51">
                  <c:v>4121394</c:v>
                </c:pt>
                <c:pt idx="52">
                  <c:v>4363205</c:v>
                </c:pt>
                <c:pt idx="53">
                  <c:v>4437426</c:v>
                </c:pt>
                <c:pt idx="54">
                  <c:v>4427991</c:v>
                </c:pt>
                <c:pt idx="55">
                  <c:v>4413266</c:v>
                </c:pt>
                <c:pt idx="56">
                  <c:v>4461346</c:v>
                </c:pt>
                <c:pt idx="57">
                  <c:v>4493573</c:v>
                </c:pt>
                <c:pt idx="58">
                  <c:v>4335891</c:v>
                </c:pt>
                <c:pt idx="59">
                  <c:v>4303880</c:v>
                </c:pt>
                <c:pt idx="60">
                  <c:v>4249921</c:v>
                </c:pt>
                <c:pt idx="61">
                  <c:v>4091662</c:v>
                </c:pt>
                <c:pt idx="62">
                  <c:v>4050159</c:v>
                </c:pt>
                <c:pt idx="63">
                  <c:v>3875907</c:v>
                </c:pt>
                <c:pt idx="64">
                  <c:v>3720053</c:v>
                </c:pt>
                <c:pt idx="65">
                  <c:v>3567978</c:v>
                </c:pt>
                <c:pt idx="66">
                  <c:v>3451069</c:v>
                </c:pt>
                <c:pt idx="67">
                  <c:v>3361747</c:v>
                </c:pt>
                <c:pt idx="68">
                  <c:v>3251249</c:v>
                </c:pt>
                <c:pt idx="69">
                  <c:v>3204338</c:v>
                </c:pt>
                <c:pt idx="70">
                  <c:v>3324662</c:v>
                </c:pt>
                <c:pt idx="71">
                  <c:v>2443843</c:v>
                </c:pt>
                <c:pt idx="72">
                  <c:v>2399286</c:v>
                </c:pt>
                <c:pt idx="73">
                  <c:v>2321473</c:v>
                </c:pt>
                <c:pt idx="74">
                  <c:v>2357801</c:v>
                </c:pt>
                <c:pt idx="75">
                  <c:v>2039236</c:v>
                </c:pt>
                <c:pt idx="76">
                  <c:v>1847158</c:v>
                </c:pt>
                <c:pt idx="77">
                  <c:v>1729114</c:v>
                </c:pt>
                <c:pt idx="78">
                  <c:v>1607240</c:v>
                </c:pt>
                <c:pt idx="79">
                  <c:v>1518513</c:v>
                </c:pt>
                <c:pt idx="80">
                  <c:v>1378494</c:v>
                </c:pt>
                <c:pt idx="81">
                  <c:v>1293831</c:v>
                </c:pt>
                <c:pt idx="82">
                  <c:v>1216640</c:v>
                </c:pt>
                <c:pt idx="83">
                  <c:v>1068110</c:v>
                </c:pt>
                <c:pt idx="84">
                  <c:v>1008215</c:v>
                </c:pt>
                <c:pt idx="85">
                  <c:v>934557</c:v>
                </c:pt>
                <c:pt idx="86">
                  <c:v>861086</c:v>
                </c:pt>
                <c:pt idx="87">
                  <c:v>795912</c:v>
                </c:pt>
                <c:pt idx="88">
                  <c:v>688419</c:v>
                </c:pt>
                <c:pt idx="89">
                  <c:v>615811</c:v>
                </c:pt>
                <c:pt idx="90">
                  <c:v>534502</c:v>
                </c:pt>
                <c:pt idx="91">
                  <c:v>449373</c:v>
                </c:pt>
                <c:pt idx="92">
                  <c:v>382209</c:v>
                </c:pt>
                <c:pt idx="93">
                  <c:v>310956</c:v>
                </c:pt>
                <c:pt idx="94">
                  <c:v>245786</c:v>
                </c:pt>
                <c:pt idx="95">
                  <c:v>191768</c:v>
                </c:pt>
                <c:pt idx="96">
                  <c:v>146593</c:v>
                </c:pt>
                <c:pt idx="97">
                  <c:v>103874</c:v>
                </c:pt>
                <c:pt idx="98">
                  <c:v>71123</c:v>
                </c:pt>
                <c:pt idx="99">
                  <c:v>50465</c:v>
                </c:pt>
                <c:pt idx="100">
                  <c:v>86248</c:v>
                </c:pt>
              </c:numCache>
            </c:numRef>
          </c:val>
          <c:extLst>
            <c:ext xmlns:c16="http://schemas.microsoft.com/office/drawing/2014/chart" uri="{C3380CC4-5D6E-409C-BE32-E72D297353CC}">
              <c16:uniqueId val="{00000020-E989-4AFF-A5A9-17EF3787E5F9}"/>
            </c:ext>
          </c:extLst>
        </c:ser>
        <c:dLbls>
          <c:showLegendKey val="0"/>
          <c:showVal val="0"/>
          <c:showCatName val="0"/>
          <c:showSerName val="0"/>
          <c:showPercent val="0"/>
          <c:showBubbleSize val="0"/>
        </c:dLbls>
        <c:gapWidth val="47"/>
        <c:overlap val="-8"/>
        <c:axId val="586556128"/>
        <c:axId val="586561224"/>
      </c:barChart>
      <c:catAx>
        <c:axId val="5865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586561224"/>
        <c:crosses val="autoZero"/>
        <c:auto val="1"/>
        <c:lblAlgn val="ctr"/>
        <c:lblOffset val="100"/>
        <c:tickLblSkip val="10"/>
        <c:noMultiLvlLbl val="0"/>
      </c:catAx>
      <c:valAx>
        <c:axId val="58656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86556128"/>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85728677854857E-2"/>
          <c:y val="0.10379668089549544"/>
          <c:w val="0.9667596460675657"/>
          <c:h val="0.72687122029694984"/>
        </c:manualLayout>
      </c:layout>
      <c:barChart>
        <c:barDir val="col"/>
        <c:grouping val="stacked"/>
        <c:varyColors val="0"/>
        <c:ser>
          <c:idx val="2"/>
          <c:order val="0"/>
          <c:tx>
            <c:strRef>
              <c:f>Sheet1!$B$1</c:f>
              <c:strCache>
                <c:ptCount val="1"/>
                <c:pt idx="0">
                  <c:v>Likely to Always Rent</c:v>
                </c:pt>
              </c:strCache>
            </c:strRef>
          </c:tx>
          <c:spPr>
            <a:solidFill>
              <a:schemeClr val="accent6"/>
            </a:solidFill>
            <a:ln>
              <a:noFill/>
            </a:ln>
          </c:spPr>
          <c:invertIfNegative val="0"/>
          <c:dLbls>
            <c:dLbl>
              <c:idx val="1"/>
              <c:tx>
                <c:rich>
                  <a:bodyPr/>
                  <a:lstStyle/>
                  <a:p>
                    <a:fld id="{781F3C30-BBA3-4A1D-9748-DFB67FF21992}"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7B-4573-97B7-CDA3D7FC020F}"/>
                </c:ext>
              </c:extLst>
            </c:dLbl>
            <c:spPr>
              <a:noFill/>
              <a:ln w="24683">
                <a:noFill/>
              </a:ln>
            </c:spPr>
            <c:txPr>
              <a:bodyPr/>
              <a:lstStyle/>
              <a:p>
                <a:pPr>
                  <a:defRPr sz="11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Renters</c:v>
                </c:pt>
                <c:pt idx="1">
                  <c:v>Renters
25-34</c:v>
                </c:pt>
              </c:strCache>
            </c:strRef>
          </c:cat>
          <c:val>
            <c:numRef>
              <c:f>Sheet1!$B$2:$B$3</c:f>
              <c:numCache>
                <c:formatCode>0%</c:formatCode>
                <c:ptCount val="2"/>
                <c:pt idx="0">
                  <c:v>0.18</c:v>
                </c:pt>
                <c:pt idx="1">
                  <c:v>0.1</c:v>
                </c:pt>
              </c:numCache>
            </c:numRef>
          </c:val>
          <c:extLst>
            <c:ext xmlns:c16="http://schemas.microsoft.com/office/drawing/2014/chart" uri="{C3380CC4-5D6E-409C-BE32-E72D297353CC}">
              <c16:uniqueId val="{00000001-447B-4573-97B7-CDA3D7FC020F}"/>
            </c:ext>
          </c:extLst>
        </c:ser>
        <c:ser>
          <c:idx val="1"/>
          <c:order val="1"/>
          <c:tx>
            <c:strRef>
              <c:f>Sheet1!$C$1</c:f>
              <c:strCache>
                <c:ptCount val="1"/>
                <c:pt idx="0">
                  <c:v>Likely to Buy at Some Point</c:v>
                </c:pt>
              </c:strCache>
            </c:strRef>
          </c:tx>
          <c:spPr>
            <a:solidFill>
              <a:schemeClr val="accent5"/>
            </a:solidFill>
          </c:spPr>
          <c:invertIfNegative val="0"/>
          <c:dLbls>
            <c:dLbl>
              <c:idx val="1"/>
              <c:tx>
                <c:rich>
                  <a:bodyPr/>
                  <a:lstStyle/>
                  <a:p>
                    <a:fld id="{247C5EAC-C3F2-429D-BCA9-9BCA2D6A12CA}"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7B-4573-97B7-CDA3D7FC020F}"/>
                </c:ext>
              </c:extLst>
            </c:dLbl>
            <c:spPr>
              <a:noFill/>
              <a:ln w="24683">
                <a:noFill/>
              </a:ln>
            </c:spPr>
            <c:txPr>
              <a:bodyPr/>
              <a:lstStyle/>
              <a:p>
                <a:pPr>
                  <a:defRPr sz="11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Renters</c:v>
                </c:pt>
                <c:pt idx="1">
                  <c:v>Renters
25-34</c:v>
                </c:pt>
              </c:strCache>
            </c:strRef>
          </c:cat>
          <c:val>
            <c:numRef>
              <c:f>Sheet1!$C$2:$C$3</c:f>
              <c:numCache>
                <c:formatCode>0%</c:formatCode>
                <c:ptCount val="2"/>
                <c:pt idx="0">
                  <c:v>0.82</c:v>
                </c:pt>
                <c:pt idx="1">
                  <c:v>0.9</c:v>
                </c:pt>
              </c:numCache>
            </c:numRef>
          </c:val>
          <c:extLst>
            <c:ext xmlns:c16="http://schemas.microsoft.com/office/drawing/2014/chart" uri="{C3380CC4-5D6E-409C-BE32-E72D297353CC}">
              <c16:uniqueId val="{00000003-447B-4573-97B7-CDA3D7FC020F}"/>
            </c:ext>
          </c:extLst>
        </c:ser>
        <c:dLbls>
          <c:showLegendKey val="0"/>
          <c:showVal val="0"/>
          <c:showCatName val="0"/>
          <c:showSerName val="0"/>
          <c:showPercent val="0"/>
          <c:showBubbleSize val="0"/>
        </c:dLbls>
        <c:gapWidth val="150"/>
        <c:overlap val="100"/>
        <c:axId val="502917640"/>
        <c:axId val="502920776"/>
      </c:barChart>
      <c:catAx>
        <c:axId val="502917640"/>
        <c:scaling>
          <c:orientation val="minMax"/>
        </c:scaling>
        <c:delete val="0"/>
        <c:axPos val="b"/>
        <c:numFmt formatCode="General" sourceLinked="1"/>
        <c:majorTickMark val="none"/>
        <c:minorTickMark val="none"/>
        <c:tickLblPos val="nextTo"/>
        <c:txPr>
          <a:bodyPr rot="0" vert="horz"/>
          <a:lstStyle/>
          <a:p>
            <a:pPr>
              <a:defRPr sz="1100" b="0" i="0" u="none" strike="noStrike" baseline="0">
                <a:solidFill>
                  <a:srgbClr val="000000"/>
                </a:solidFill>
                <a:latin typeface="Arial"/>
                <a:ea typeface="Arial"/>
                <a:cs typeface="Arial"/>
              </a:defRPr>
            </a:pPr>
            <a:endParaRPr lang="en-US"/>
          </a:p>
        </c:txPr>
        <c:crossAx val="502920776"/>
        <c:crosses val="autoZero"/>
        <c:auto val="1"/>
        <c:lblAlgn val="ctr"/>
        <c:lblOffset val="100"/>
        <c:noMultiLvlLbl val="0"/>
      </c:catAx>
      <c:valAx>
        <c:axId val="502920776"/>
        <c:scaling>
          <c:orientation val="minMax"/>
          <c:max val="1"/>
          <c:min val="0"/>
        </c:scaling>
        <c:delete val="1"/>
        <c:axPos val="l"/>
        <c:numFmt formatCode="0%" sourceLinked="1"/>
        <c:majorTickMark val="out"/>
        <c:minorTickMark val="none"/>
        <c:tickLblPos val="none"/>
        <c:crossAx val="502917640"/>
        <c:crosses val="autoZero"/>
        <c:crossBetween val="between"/>
      </c:valAx>
      <c:spPr>
        <a:noFill/>
        <a:ln w="24683">
          <a:noFill/>
        </a:ln>
      </c:spPr>
    </c:plotArea>
    <c:legend>
      <c:legendPos val="b"/>
      <c:layout>
        <c:manualLayout>
          <c:xMode val="edge"/>
          <c:yMode val="edge"/>
          <c:x val="1.5850625584772723E-2"/>
          <c:y val="0.92102459039334539"/>
          <c:w val="0.96114612446816661"/>
          <c:h val="6.1913830067115587E-2"/>
        </c:manualLayout>
      </c:layout>
      <c:overlay val="0"/>
      <c:txPr>
        <a:bodyPr/>
        <a:lstStyle/>
        <a:p>
          <a:pPr>
            <a:defRPr sz="1100">
              <a:latin typeface="+mn-lt"/>
            </a:defRPr>
          </a:pPr>
          <a:endParaRPr lang="en-US"/>
        </a:p>
      </c:txPr>
    </c:legend>
    <c:plotVisOnly val="1"/>
    <c:dispBlanksAs val="gap"/>
    <c:showDLblsOverMax val="0"/>
  </c:chart>
  <c:spPr>
    <a:ln>
      <a:noFill/>
    </a:ln>
  </c:spPr>
  <c:txPr>
    <a:bodyPr/>
    <a:lstStyle/>
    <a:p>
      <a:pPr>
        <a:defRPr sz="1749" b="0" i="0" u="none" strike="noStrike" baseline="0">
          <a:solidFill>
            <a:srgbClr val="000000"/>
          </a:solidFill>
          <a:latin typeface="Calibri"/>
          <a:ea typeface="Calibri"/>
          <a:cs typeface="Calibri"/>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Unemployment Rates By Select</a:t>
            </a:r>
            <a:r>
              <a:rPr lang="en-US" sz="1200" b="1" baseline="0" dirty="0">
                <a:latin typeface="Georgia" panose="02040502050405020303" pitchFamily="18" charset="0"/>
              </a:rPr>
              <a:t> Age Group</a:t>
            </a:r>
            <a:endParaRPr lang="en-US" sz="1200" b="1"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3"/>
          <c:order val="2"/>
          <c:tx>
            <c:strRef>
              <c:f>Sheet1!$M$5</c:f>
              <c:strCache>
                <c:ptCount val="1"/>
              </c:strCache>
            </c:strRef>
          </c:tx>
          <c:spPr>
            <a:solidFill>
              <a:schemeClr val="bg1">
                <a:lumMod val="85000"/>
              </a:schemeClr>
            </a:solidFill>
            <a:ln>
              <a:noFill/>
            </a:ln>
            <a:effectLst/>
          </c:spPr>
          <c:invertIfNegative val="0"/>
          <c:cat>
            <c:strRef>
              <c:f>Sheet1!$I$6:$I$354</c:f>
              <c:strCache>
                <c:ptCount val="349"/>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strCache>
            </c:strRef>
          </c:cat>
          <c:val>
            <c:numRef>
              <c:f>Sheet1!$M$6:$M$354</c:f>
              <c:numCache>
                <c:formatCode>0.0</c:formatCode>
                <c:ptCount val="349"/>
                <c:pt idx="0">
                  <c:v>0</c:v>
                </c:pt>
                <c:pt idx="1">
                  <c:v>0</c:v>
                </c:pt>
                <c:pt idx="2">
                  <c:v>0</c:v>
                </c:pt>
                <c:pt idx="3">
                  <c:v>0</c:v>
                </c:pt>
                <c:pt idx="4">
                  <c:v>0</c:v>
                </c:pt>
                <c:pt idx="5">
                  <c:v>0</c:v>
                </c:pt>
                <c:pt idx="6">
                  <c:v>0</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numCache>
            </c:numRef>
          </c:val>
          <c:extLst>
            <c:ext xmlns:c16="http://schemas.microsoft.com/office/drawing/2014/chart" uri="{C3380CC4-5D6E-409C-BE32-E72D297353CC}">
              <c16:uniqueId val="{00000000-2DD0-4365-B12F-8D78D826401C}"/>
            </c:ext>
          </c:extLst>
        </c:ser>
        <c:dLbls>
          <c:showLegendKey val="0"/>
          <c:showVal val="0"/>
          <c:showCatName val="0"/>
          <c:showSerName val="0"/>
          <c:showPercent val="0"/>
          <c:showBubbleSize val="0"/>
        </c:dLbls>
        <c:gapWidth val="0"/>
        <c:axId val="493258367"/>
        <c:axId val="428638767"/>
      </c:barChart>
      <c:lineChart>
        <c:grouping val="standard"/>
        <c:varyColors val="0"/>
        <c:ser>
          <c:idx val="1"/>
          <c:order val="0"/>
          <c:tx>
            <c:strRef>
              <c:f>Sheet1!$K$5</c:f>
              <c:strCache>
                <c:ptCount val="1"/>
                <c:pt idx="0">
                  <c:v>Unemployment Rate: 25-34 Years (SA, %)</c:v>
                </c:pt>
              </c:strCache>
            </c:strRef>
          </c:tx>
          <c:spPr>
            <a:ln w="28575" cap="rnd">
              <a:solidFill>
                <a:schemeClr val="accent2"/>
              </a:solidFill>
              <a:round/>
            </a:ln>
            <a:effectLst/>
          </c:spPr>
          <c:marker>
            <c:symbol val="none"/>
          </c:marker>
          <c:cat>
            <c:strRef>
              <c:f>Sheet1!$I$6:$I$354</c:f>
              <c:strCache>
                <c:ptCount val="349"/>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strCache>
            </c:strRef>
          </c:cat>
          <c:val>
            <c:numRef>
              <c:f>Sheet1!$K$6:$K$354</c:f>
              <c:numCache>
                <c:formatCode>0.0</c:formatCode>
                <c:ptCount val="349"/>
                <c:pt idx="0">
                  <c:v>5.0999999999999996</c:v>
                </c:pt>
                <c:pt idx="1">
                  <c:v>5.3</c:v>
                </c:pt>
                <c:pt idx="2">
                  <c:v>5.2</c:v>
                </c:pt>
                <c:pt idx="3">
                  <c:v>5.3</c:v>
                </c:pt>
                <c:pt idx="4">
                  <c:v>5.4</c:v>
                </c:pt>
                <c:pt idx="5">
                  <c:v>5.2</c:v>
                </c:pt>
                <c:pt idx="6">
                  <c:v>5.6</c:v>
                </c:pt>
                <c:pt idx="7">
                  <c:v>5.7</c:v>
                </c:pt>
                <c:pt idx="8">
                  <c:v>5.8</c:v>
                </c:pt>
                <c:pt idx="9">
                  <c:v>5.8</c:v>
                </c:pt>
                <c:pt idx="10">
                  <c:v>6.1</c:v>
                </c:pt>
                <c:pt idx="11">
                  <c:v>6.2</c:v>
                </c:pt>
                <c:pt idx="12">
                  <c:v>6.3</c:v>
                </c:pt>
                <c:pt idx="13">
                  <c:v>6.6</c:v>
                </c:pt>
                <c:pt idx="14">
                  <c:v>6.9</c:v>
                </c:pt>
                <c:pt idx="15">
                  <c:v>6.8</c:v>
                </c:pt>
                <c:pt idx="16">
                  <c:v>6.9</c:v>
                </c:pt>
                <c:pt idx="17">
                  <c:v>6.9</c:v>
                </c:pt>
                <c:pt idx="18">
                  <c:v>6.7</c:v>
                </c:pt>
                <c:pt idx="19">
                  <c:v>7</c:v>
                </c:pt>
                <c:pt idx="20">
                  <c:v>7.1</c:v>
                </c:pt>
                <c:pt idx="21">
                  <c:v>7.2</c:v>
                </c:pt>
                <c:pt idx="22">
                  <c:v>7.2</c:v>
                </c:pt>
                <c:pt idx="23">
                  <c:v>7.3</c:v>
                </c:pt>
                <c:pt idx="24">
                  <c:v>7.4</c:v>
                </c:pt>
                <c:pt idx="25">
                  <c:v>7.4</c:v>
                </c:pt>
                <c:pt idx="26">
                  <c:v>7.6</c:v>
                </c:pt>
                <c:pt idx="27">
                  <c:v>7.6</c:v>
                </c:pt>
                <c:pt idx="28">
                  <c:v>7.7</c:v>
                </c:pt>
                <c:pt idx="29">
                  <c:v>7.9</c:v>
                </c:pt>
                <c:pt idx="30">
                  <c:v>7.6</c:v>
                </c:pt>
                <c:pt idx="31">
                  <c:v>7.8</c:v>
                </c:pt>
                <c:pt idx="32">
                  <c:v>7.8</c:v>
                </c:pt>
                <c:pt idx="33">
                  <c:v>7.8</c:v>
                </c:pt>
                <c:pt idx="34">
                  <c:v>7.7</c:v>
                </c:pt>
                <c:pt idx="35">
                  <c:v>7.4</c:v>
                </c:pt>
                <c:pt idx="36">
                  <c:v>7.2</c:v>
                </c:pt>
                <c:pt idx="37">
                  <c:v>7.1</c:v>
                </c:pt>
                <c:pt idx="38">
                  <c:v>7.1</c:v>
                </c:pt>
                <c:pt idx="39">
                  <c:v>6.9</c:v>
                </c:pt>
                <c:pt idx="40">
                  <c:v>6.9</c:v>
                </c:pt>
                <c:pt idx="41">
                  <c:v>7.2</c:v>
                </c:pt>
                <c:pt idx="42">
                  <c:v>7</c:v>
                </c:pt>
                <c:pt idx="43">
                  <c:v>6.8</c:v>
                </c:pt>
                <c:pt idx="44">
                  <c:v>6.9</c:v>
                </c:pt>
                <c:pt idx="45">
                  <c:v>6.7</c:v>
                </c:pt>
                <c:pt idx="46">
                  <c:v>6.4</c:v>
                </c:pt>
                <c:pt idx="47">
                  <c:v>6.6</c:v>
                </c:pt>
                <c:pt idx="48">
                  <c:v>6.5</c:v>
                </c:pt>
                <c:pt idx="49">
                  <c:v>6.7</c:v>
                </c:pt>
                <c:pt idx="50">
                  <c:v>6.5</c:v>
                </c:pt>
                <c:pt idx="51">
                  <c:v>6.5</c:v>
                </c:pt>
                <c:pt idx="52">
                  <c:v>6</c:v>
                </c:pt>
                <c:pt idx="53">
                  <c:v>5.8</c:v>
                </c:pt>
                <c:pt idx="54">
                  <c:v>5.8</c:v>
                </c:pt>
                <c:pt idx="55">
                  <c:v>5.8</c:v>
                </c:pt>
                <c:pt idx="56">
                  <c:v>5.6</c:v>
                </c:pt>
                <c:pt idx="57">
                  <c:v>5.7</c:v>
                </c:pt>
                <c:pt idx="58">
                  <c:v>5.5</c:v>
                </c:pt>
                <c:pt idx="59">
                  <c:v>5.4</c:v>
                </c:pt>
                <c:pt idx="60">
                  <c:v>5.8</c:v>
                </c:pt>
                <c:pt idx="61">
                  <c:v>5.2</c:v>
                </c:pt>
                <c:pt idx="62">
                  <c:v>5.2</c:v>
                </c:pt>
                <c:pt idx="63">
                  <c:v>5.7</c:v>
                </c:pt>
                <c:pt idx="64">
                  <c:v>5.6</c:v>
                </c:pt>
                <c:pt idx="65">
                  <c:v>5.5</c:v>
                </c:pt>
                <c:pt idx="66">
                  <c:v>5.3</c:v>
                </c:pt>
                <c:pt idx="67">
                  <c:v>5.2</c:v>
                </c:pt>
                <c:pt idx="68">
                  <c:v>5.5</c:v>
                </c:pt>
                <c:pt idx="69">
                  <c:v>5</c:v>
                </c:pt>
                <c:pt idx="70">
                  <c:v>5.4</c:v>
                </c:pt>
                <c:pt idx="71">
                  <c:v>5.4</c:v>
                </c:pt>
                <c:pt idx="72">
                  <c:v>5.5</c:v>
                </c:pt>
                <c:pt idx="73">
                  <c:v>5.3</c:v>
                </c:pt>
                <c:pt idx="74">
                  <c:v>5.3</c:v>
                </c:pt>
                <c:pt idx="75">
                  <c:v>5.4</c:v>
                </c:pt>
                <c:pt idx="76">
                  <c:v>5.5</c:v>
                </c:pt>
                <c:pt idx="77">
                  <c:v>5.0999999999999996</c:v>
                </c:pt>
                <c:pt idx="78">
                  <c:v>5.3</c:v>
                </c:pt>
                <c:pt idx="79">
                  <c:v>4.9000000000000004</c:v>
                </c:pt>
                <c:pt idx="80">
                  <c:v>4.9000000000000004</c:v>
                </c:pt>
                <c:pt idx="81">
                  <c:v>4.9000000000000004</c:v>
                </c:pt>
                <c:pt idx="82">
                  <c:v>5.0999999999999996</c:v>
                </c:pt>
                <c:pt idx="83">
                  <c:v>5.0999999999999996</c:v>
                </c:pt>
                <c:pt idx="84">
                  <c:v>4.9000000000000004</c:v>
                </c:pt>
                <c:pt idx="85">
                  <c:v>5.0999999999999996</c:v>
                </c:pt>
                <c:pt idx="86">
                  <c:v>4.9000000000000004</c:v>
                </c:pt>
                <c:pt idx="87">
                  <c:v>4.8</c:v>
                </c:pt>
                <c:pt idx="88">
                  <c:v>4.8</c:v>
                </c:pt>
                <c:pt idx="89">
                  <c:v>4.7</c:v>
                </c:pt>
                <c:pt idx="90">
                  <c:v>4.7</c:v>
                </c:pt>
                <c:pt idx="91">
                  <c:v>4.7</c:v>
                </c:pt>
                <c:pt idx="92">
                  <c:v>4.5999999999999996</c:v>
                </c:pt>
                <c:pt idx="93">
                  <c:v>4.4000000000000004</c:v>
                </c:pt>
                <c:pt idx="94">
                  <c:v>4.3</c:v>
                </c:pt>
                <c:pt idx="95">
                  <c:v>4.3</c:v>
                </c:pt>
                <c:pt idx="96">
                  <c:v>4.2</c:v>
                </c:pt>
                <c:pt idx="97">
                  <c:v>4.3</c:v>
                </c:pt>
                <c:pt idx="98">
                  <c:v>4.7</c:v>
                </c:pt>
                <c:pt idx="99">
                  <c:v>4.0999999999999996</c:v>
                </c:pt>
                <c:pt idx="100">
                  <c:v>4.2</c:v>
                </c:pt>
                <c:pt idx="101">
                  <c:v>4.3</c:v>
                </c:pt>
                <c:pt idx="102">
                  <c:v>4.4000000000000004</c:v>
                </c:pt>
                <c:pt idx="103">
                  <c:v>4.3</c:v>
                </c:pt>
                <c:pt idx="104">
                  <c:v>4.4000000000000004</c:v>
                </c:pt>
                <c:pt idx="105">
                  <c:v>4.7</c:v>
                </c:pt>
                <c:pt idx="106">
                  <c:v>4.2</c:v>
                </c:pt>
                <c:pt idx="107">
                  <c:v>4.0999999999999996</c:v>
                </c:pt>
                <c:pt idx="108">
                  <c:v>4.0999999999999996</c:v>
                </c:pt>
                <c:pt idx="109">
                  <c:v>4.2</c:v>
                </c:pt>
                <c:pt idx="110">
                  <c:v>4.0999999999999996</c:v>
                </c:pt>
                <c:pt idx="111">
                  <c:v>4.0999999999999996</c:v>
                </c:pt>
                <c:pt idx="112">
                  <c:v>3.9</c:v>
                </c:pt>
                <c:pt idx="113">
                  <c:v>4</c:v>
                </c:pt>
                <c:pt idx="114">
                  <c:v>4.0999999999999996</c:v>
                </c:pt>
                <c:pt idx="115">
                  <c:v>3.9</c:v>
                </c:pt>
                <c:pt idx="116">
                  <c:v>3.9</c:v>
                </c:pt>
                <c:pt idx="117">
                  <c:v>3.9</c:v>
                </c:pt>
                <c:pt idx="118">
                  <c:v>3.8</c:v>
                </c:pt>
                <c:pt idx="119">
                  <c:v>3.6</c:v>
                </c:pt>
                <c:pt idx="120">
                  <c:v>3.6</c:v>
                </c:pt>
                <c:pt idx="121">
                  <c:v>3.6</c:v>
                </c:pt>
                <c:pt idx="122">
                  <c:v>3.7</c:v>
                </c:pt>
                <c:pt idx="123">
                  <c:v>3.5</c:v>
                </c:pt>
                <c:pt idx="124">
                  <c:v>3.8</c:v>
                </c:pt>
                <c:pt idx="125">
                  <c:v>3.6</c:v>
                </c:pt>
                <c:pt idx="126">
                  <c:v>3.9</c:v>
                </c:pt>
                <c:pt idx="127">
                  <c:v>3.8</c:v>
                </c:pt>
                <c:pt idx="128">
                  <c:v>3.7</c:v>
                </c:pt>
                <c:pt idx="129">
                  <c:v>3.7</c:v>
                </c:pt>
                <c:pt idx="130">
                  <c:v>3.7</c:v>
                </c:pt>
                <c:pt idx="131">
                  <c:v>3.7</c:v>
                </c:pt>
                <c:pt idx="132">
                  <c:v>4.0999999999999996</c:v>
                </c:pt>
                <c:pt idx="133">
                  <c:v>4</c:v>
                </c:pt>
                <c:pt idx="134">
                  <c:v>4.0999999999999996</c:v>
                </c:pt>
                <c:pt idx="135">
                  <c:v>4.3</c:v>
                </c:pt>
                <c:pt idx="136">
                  <c:v>4.3</c:v>
                </c:pt>
                <c:pt idx="137">
                  <c:v>4.5</c:v>
                </c:pt>
                <c:pt idx="138">
                  <c:v>4.3</c:v>
                </c:pt>
                <c:pt idx="139">
                  <c:v>4.8</c:v>
                </c:pt>
                <c:pt idx="140">
                  <c:v>4.8</c:v>
                </c:pt>
                <c:pt idx="141">
                  <c:v>5.2</c:v>
                </c:pt>
                <c:pt idx="142">
                  <c:v>5.7</c:v>
                </c:pt>
                <c:pt idx="143">
                  <c:v>5.9</c:v>
                </c:pt>
                <c:pt idx="144">
                  <c:v>5.8</c:v>
                </c:pt>
                <c:pt idx="145">
                  <c:v>5.8</c:v>
                </c:pt>
                <c:pt idx="146">
                  <c:v>5.8</c:v>
                </c:pt>
                <c:pt idx="147">
                  <c:v>6.1</c:v>
                </c:pt>
                <c:pt idx="148">
                  <c:v>5.9</c:v>
                </c:pt>
                <c:pt idx="149">
                  <c:v>5.9</c:v>
                </c:pt>
                <c:pt idx="150">
                  <c:v>5.8</c:v>
                </c:pt>
                <c:pt idx="151">
                  <c:v>5.8</c:v>
                </c:pt>
                <c:pt idx="152">
                  <c:v>5.7</c:v>
                </c:pt>
                <c:pt idx="153">
                  <c:v>5.7</c:v>
                </c:pt>
                <c:pt idx="154">
                  <c:v>6</c:v>
                </c:pt>
                <c:pt idx="155">
                  <c:v>6.1</c:v>
                </c:pt>
                <c:pt idx="156">
                  <c:v>6</c:v>
                </c:pt>
                <c:pt idx="157">
                  <c:v>5.8</c:v>
                </c:pt>
                <c:pt idx="158">
                  <c:v>5.8</c:v>
                </c:pt>
                <c:pt idx="159">
                  <c:v>5.9</c:v>
                </c:pt>
                <c:pt idx="160">
                  <c:v>6.1</c:v>
                </c:pt>
                <c:pt idx="161">
                  <c:v>6.3</c:v>
                </c:pt>
                <c:pt idx="162">
                  <c:v>6.1</c:v>
                </c:pt>
                <c:pt idx="163">
                  <c:v>6.3</c:v>
                </c:pt>
                <c:pt idx="164">
                  <c:v>6.3</c:v>
                </c:pt>
                <c:pt idx="165">
                  <c:v>6.3</c:v>
                </c:pt>
                <c:pt idx="166">
                  <c:v>6</c:v>
                </c:pt>
                <c:pt idx="167">
                  <c:v>5.9</c:v>
                </c:pt>
                <c:pt idx="168">
                  <c:v>5.8</c:v>
                </c:pt>
                <c:pt idx="169">
                  <c:v>5.7</c:v>
                </c:pt>
                <c:pt idx="170">
                  <c:v>5.8</c:v>
                </c:pt>
                <c:pt idx="171">
                  <c:v>5.5</c:v>
                </c:pt>
                <c:pt idx="172">
                  <c:v>5.6</c:v>
                </c:pt>
                <c:pt idx="173">
                  <c:v>5.0999999999999996</c:v>
                </c:pt>
                <c:pt idx="174">
                  <c:v>5.6</c:v>
                </c:pt>
                <c:pt idx="175">
                  <c:v>5.4</c:v>
                </c:pt>
                <c:pt idx="176">
                  <c:v>5.0999999999999996</c:v>
                </c:pt>
                <c:pt idx="177">
                  <c:v>5.4</c:v>
                </c:pt>
                <c:pt idx="178">
                  <c:v>5.5</c:v>
                </c:pt>
                <c:pt idx="179">
                  <c:v>5.6</c:v>
                </c:pt>
                <c:pt idx="180">
                  <c:v>5.2</c:v>
                </c:pt>
                <c:pt idx="181">
                  <c:v>5.2</c:v>
                </c:pt>
                <c:pt idx="182">
                  <c:v>5.3</c:v>
                </c:pt>
                <c:pt idx="183">
                  <c:v>5.2</c:v>
                </c:pt>
                <c:pt idx="184">
                  <c:v>5.0999999999999996</c:v>
                </c:pt>
                <c:pt idx="185">
                  <c:v>5.2</c:v>
                </c:pt>
                <c:pt idx="186">
                  <c:v>5.0999999999999996</c:v>
                </c:pt>
                <c:pt idx="187">
                  <c:v>5</c:v>
                </c:pt>
                <c:pt idx="188">
                  <c:v>5.3</c:v>
                </c:pt>
                <c:pt idx="189">
                  <c:v>4.8</c:v>
                </c:pt>
                <c:pt idx="190">
                  <c:v>5.0999999999999996</c:v>
                </c:pt>
                <c:pt idx="191">
                  <c:v>5.0999999999999996</c:v>
                </c:pt>
                <c:pt idx="192">
                  <c:v>4.5999999999999996</c:v>
                </c:pt>
                <c:pt idx="193">
                  <c:v>5.2</c:v>
                </c:pt>
                <c:pt idx="194">
                  <c:v>4.8</c:v>
                </c:pt>
                <c:pt idx="195">
                  <c:v>4.9000000000000004</c:v>
                </c:pt>
                <c:pt idx="196">
                  <c:v>4.8</c:v>
                </c:pt>
                <c:pt idx="197">
                  <c:v>4.5999999999999996</c:v>
                </c:pt>
                <c:pt idx="198">
                  <c:v>4.8</c:v>
                </c:pt>
                <c:pt idx="199">
                  <c:v>4.4000000000000004</c:v>
                </c:pt>
                <c:pt idx="200">
                  <c:v>4.5</c:v>
                </c:pt>
                <c:pt idx="201">
                  <c:v>4.5999999999999996</c:v>
                </c:pt>
                <c:pt idx="202">
                  <c:v>4.4000000000000004</c:v>
                </c:pt>
                <c:pt idx="203">
                  <c:v>4.3</c:v>
                </c:pt>
                <c:pt idx="204">
                  <c:v>4.9000000000000004</c:v>
                </c:pt>
                <c:pt idx="205">
                  <c:v>4.9000000000000004</c:v>
                </c:pt>
                <c:pt idx="206">
                  <c:v>4.3</c:v>
                </c:pt>
                <c:pt idx="207">
                  <c:v>4.4000000000000004</c:v>
                </c:pt>
                <c:pt idx="208">
                  <c:v>4.4000000000000004</c:v>
                </c:pt>
                <c:pt idx="209">
                  <c:v>4.5999999999999996</c:v>
                </c:pt>
                <c:pt idx="210">
                  <c:v>4.5999999999999996</c:v>
                </c:pt>
                <c:pt idx="211">
                  <c:v>4.5999999999999996</c:v>
                </c:pt>
                <c:pt idx="212">
                  <c:v>4.8</c:v>
                </c:pt>
                <c:pt idx="213">
                  <c:v>4.7</c:v>
                </c:pt>
                <c:pt idx="214">
                  <c:v>4.7</c:v>
                </c:pt>
                <c:pt idx="215">
                  <c:v>4.9000000000000004</c:v>
                </c:pt>
                <c:pt idx="216">
                  <c:v>5.0999999999999996</c:v>
                </c:pt>
                <c:pt idx="217">
                  <c:v>4.9000000000000004</c:v>
                </c:pt>
                <c:pt idx="218">
                  <c:v>5.3</c:v>
                </c:pt>
                <c:pt idx="219">
                  <c:v>5.0999999999999996</c:v>
                </c:pt>
                <c:pt idx="220">
                  <c:v>5.2</c:v>
                </c:pt>
                <c:pt idx="221">
                  <c:v>5.4</c:v>
                </c:pt>
                <c:pt idx="222">
                  <c:v>5.7</c:v>
                </c:pt>
                <c:pt idx="223">
                  <c:v>6.2</c:v>
                </c:pt>
                <c:pt idx="224">
                  <c:v>6.2</c:v>
                </c:pt>
                <c:pt idx="225">
                  <c:v>6.7</c:v>
                </c:pt>
                <c:pt idx="226">
                  <c:v>7.1</c:v>
                </c:pt>
                <c:pt idx="227">
                  <c:v>7.6</c:v>
                </c:pt>
                <c:pt idx="228">
                  <c:v>8.3000000000000007</c:v>
                </c:pt>
                <c:pt idx="229">
                  <c:v>9.1</c:v>
                </c:pt>
                <c:pt idx="230">
                  <c:v>9.3000000000000007</c:v>
                </c:pt>
                <c:pt idx="231">
                  <c:v>9.8000000000000007</c:v>
                </c:pt>
                <c:pt idx="232">
                  <c:v>10.3</c:v>
                </c:pt>
                <c:pt idx="233">
                  <c:v>10</c:v>
                </c:pt>
                <c:pt idx="234">
                  <c:v>10.1</c:v>
                </c:pt>
                <c:pt idx="235">
                  <c:v>10.4</c:v>
                </c:pt>
                <c:pt idx="236">
                  <c:v>10.4</c:v>
                </c:pt>
                <c:pt idx="237">
                  <c:v>10.6</c:v>
                </c:pt>
                <c:pt idx="238">
                  <c:v>10.3</c:v>
                </c:pt>
                <c:pt idx="239">
                  <c:v>10</c:v>
                </c:pt>
                <c:pt idx="240">
                  <c:v>10</c:v>
                </c:pt>
                <c:pt idx="241">
                  <c:v>10</c:v>
                </c:pt>
                <c:pt idx="242">
                  <c:v>10.199999999999999</c:v>
                </c:pt>
                <c:pt idx="243">
                  <c:v>10.3</c:v>
                </c:pt>
                <c:pt idx="244">
                  <c:v>10.6</c:v>
                </c:pt>
                <c:pt idx="245">
                  <c:v>10.199999999999999</c:v>
                </c:pt>
                <c:pt idx="246">
                  <c:v>9.8000000000000007</c:v>
                </c:pt>
                <c:pt idx="247">
                  <c:v>9.6999999999999993</c:v>
                </c:pt>
                <c:pt idx="248">
                  <c:v>9.8000000000000007</c:v>
                </c:pt>
                <c:pt idx="249">
                  <c:v>9.6</c:v>
                </c:pt>
                <c:pt idx="250">
                  <c:v>10.4</c:v>
                </c:pt>
                <c:pt idx="251">
                  <c:v>9.9</c:v>
                </c:pt>
                <c:pt idx="252">
                  <c:v>9.3000000000000007</c:v>
                </c:pt>
                <c:pt idx="253">
                  <c:v>9.5</c:v>
                </c:pt>
                <c:pt idx="254">
                  <c:v>9.3000000000000007</c:v>
                </c:pt>
                <c:pt idx="255">
                  <c:v>9.8000000000000007</c:v>
                </c:pt>
                <c:pt idx="256">
                  <c:v>9.5</c:v>
                </c:pt>
                <c:pt idx="257">
                  <c:v>9.6</c:v>
                </c:pt>
                <c:pt idx="258">
                  <c:v>9.6</c:v>
                </c:pt>
                <c:pt idx="259">
                  <c:v>9.4</c:v>
                </c:pt>
                <c:pt idx="260">
                  <c:v>9.5</c:v>
                </c:pt>
                <c:pt idx="261">
                  <c:v>9.5</c:v>
                </c:pt>
                <c:pt idx="262">
                  <c:v>9.1</c:v>
                </c:pt>
                <c:pt idx="263">
                  <c:v>9.3000000000000007</c:v>
                </c:pt>
                <c:pt idx="264">
                  <c:v>9</c:v>
                </c:pt>
                <c:pt idx="265">
                  <c:v>8.6</c:v>
                </c:pt>
                <c:pt idx="266">
                  <c:v>8.6999999999999993</c:v>
                </c:pt>
                <c:pt idx="267">
                  <c:v>8.1999999999999993</c:v>
                </c:pt>
                <c:pt idx="268">
                  <c:v>8.1999999999999993</c:v>
                </c:pt>
                <c:pt idx="269">
                  <c:v>8.1999999999999993</c:v>
                </c:pt>
                <c:pt idx="270">
                  <c:v>8.1</c:v>
                </c:pt>
                <c:pt idx="271">
                  <c:v>8.1999999999999993</c:v>
                </c:pt>
                <c:pt idx="272">
                  <c:v>8</c:v>
                </c:pt>
                <c:pt idx="273">
                  <c:v>8.1</c:v>
                </c:pt>
                <c:pt idx="274">
                  <c:v>7.7</c:v>
                </c:pt>
                <c:pt idx="275">
                  <c:v>7.8</c:v>
                </c:pt>
                <c:pt idx="276">
                  <c:v>7.7</c:v>
                </c:pt>
                <c:pt idx="277">
                  <c:v>7.7</c:v>
                </c:pt>
                <c:pt idx="278">
                  <c:v>7.5</c:v>
                </c:pt>
                <c:pt idx="279">
                  <c:v>7.5</c:v>
                </c:pt>
                <c:pt idx="280">
                  <c:v>7.2</c:v>
                </c:pt>
                <c:pt idx="281">
                  <c:v>7.6</c:v>
                </c:pt>
                <c:pt idx="282">
                  <c:v>7.5</c:v>
                </c:pt>
                <c:pt idx="283">
                  <c:v>7.7</c:v>
                </c:pt>
                <c:pt idx="284">
                  <c:v>7.4</c:v>
                </c:pt>
                <c:pt idx="285">
                  <c:v>7.1</c:v>
                </c:pt>
                <c:pt idx="286">
                  <c:v>7.3</c:v>
                </c:pt>
                <c:pt idx="287">
                  <c:v>6.9</c:v>
                </c:pt>
                <c:pt idx="288">
                  <c:v>6.8</c:v>
                </c:pt>
                <c:pt idx="289">
                  <c:v>7.1</c:v>
                </c:pt>
                <c:pt idx="290">
                  <c:v>6.9</c:v>
                </c:pt>
                <c:pt idx="291">
                  <c:v>6.7</c:v>
                </c:pt>
                <c:pt idx="292">
                  <c:v>6.6</c:v>
                </c:pt>
                <c:pt idx="293">
                  <c:v>6.5</c:v>
                </c:pt>
                <c:pt idx="294">
                  <c:v>6.5</c:v>
                </c:pt>
                <c:pt idx="295">
                  <c:v>6.8</c:v>
                </c:pt>
                <c:pt idx="296">
                  <c:v>6.3</c:v>
                </c:pt>
                <c:pt idx="297">
                  <c:v>6.1</c:v>
                </c:pt>
                <c:pt idx="298">
                  <c:v>6</c:v>
                </c:pt>
                <c:pt idx="299">
                  <c:v>5.8</c:v>
                </c:pt>
                <c:pt idx="300">
                  <c:v>5.9</c:v>
                </c:pt>
                <c:pt idx="301">
                  <c:v>5.4</c:v>
                </c:pt>
                <c:pt idx="302">
                  <c:v>5.7</c:v>
                </c:pt>
                <c:pt idx="303">
                  <c:v>5.8</c:v>
                </c:pt>
                <c:pt idx="304">
                  <c:v>5.8</c:v>
                </c:pt>
                <c:pt idx="305">
                  <c:v>5.5</c:v>
                </c:pt>
                <c:pt idx="306">
                  <c:v>5.5</c:v>
                </c:pt>
                <c:pt idx="307">
                  <c:v>5.0999999999999996</c:v>
                </c:pt>
                <c:pt idx="308">
                  <c:v>5.0999999999999996</c:v>
                </c:pt>
                <c:pt idx="309">
                  <c:v>5.3</c:v>
                </c:pt>
                <c:pt idx="310">
                  <c:v>5.5</c:v>
                </c:pt>
                <c:pt idx="311">
                  <c:v>5.3</c:v>
                </c:pt>
                <c:pt idx="312">
                  <c:v>5.0999999999999996</c:v>
                </c:pt>
                <c:pt idx="313">
                  <c:v>5</c:v>
                </c:pt>
                <c:pt idx="314">
                  <c:v>5.2</c:v>
                </c:pt>
                <c:pt idx="315">
                  <c:v>5.2</c:v>
                </c:pt>
                <c:pt idx="316">
                  <c:v>5.0999999999999996</c:v>
                </c:pt>
                <c:pt idx="317">
                  <c:v>5.2</c:v>
                </c:pt>
                <c:pt idx="318">
                  <c:v>5</c:v>
                </c:pt>
                <c:pt idx="319">
                  <c:v>5.0999999999999996</c:v>
                </c:pt>
                <c:pt idx="320">
                  <c:v>5.2</c:v>
                </c:pt>
                <c:pt idx="321">
                  <c:v>5.0999999999999996</c:v>
                </c:pt>
                <c:pt idx="322">
                  <c:v>4.8</c:v>
                </c:pt>
                <c:pt idx="323">
                  <c:v>4.7</c:v>
                </c:pt>
                <c:pt idx="324">
                  <c:v>4.9000000000000004</c:v>
                </c:pt>
                <c:pt idx="325">
                  <c:v>4.8</c:v>
                </c:pt>
                <c:pt idx="326">
                  <c:v>4.5</c:v>
                </c:pt>
                <c:pt idx="327">
                  <c:v>4.4000000000000004</c:v>
                </c:pt>
                <c:pt idx="328">
                  <c:v>4.9000000000000004</c:v>
                </c:pt>
                <c:pt idx="329">
                  <c:v>4.3</c:v>
                </c:pt>
                <c:pt idx="330">
                  <c:v>4.5999999999999996</c:v>
                </c:pt>
                <c:pt idx="331">
                  <c:v>4.8</c:v>
                </c:pt>
                <c:pt idx="332">
                  <c:v>4.4000000000000004</c:v>
                </c:pt>
                <c:pt idx="333">
                  <c:v>4.4000000000000004</c:v>
                </c:pt>
                <c:pt idx="334">
                  <c:v>4.3</c:v>
                </c:pt>
                <c:pt idx="335">
                  <c:v>4.4000000000000004</c:v>
                </c:pt>
                <c:pt idx="336">
                  <c:v>4.3</c:v>
                </c:pt>
                <c:pt idx="337">
                  <c:v>4.3</c:v>
                </c:pt>
                <c:pt idx="338">
                  <c:v>4.0999999999999996</c:v>
                </c:pt>
                <c:pt idx="339">
                  <c:v>4.4000000000000004</c:v>
                </c:pt>
                <c:pt idx="340">
                  <c:v>3.8</c:v>
                </c:pt>
                <c:pt idx="341">
                  <c:v>3.9</c:v>
                </c:pt>
                <c:pt idx="342">
                  <c:v>3.5</c:v>
                </c:pt>
                <c:pt idx="343">
                  <c:v>4.0999999999999996</c:v>
                </c:pt>
                <c:pt idx="344">
                  <c:v>3.5</c:v>
                </c:pt>
                <c:pt idx="345">
                  <c:v>3.7</c:v>
                </c:pt>
                <c:pt idx="346">
                  <c:v>3.7</c:v>
                </c:pt>
                <c:pt idx="347">
                  <c:v>3.9</c:v>
                </c:pt>
                <c:pt idx="348">
                  <c:v>3.9</c:v>
                </c:pt>
              </c:numCache>
            </c:numRef>
          </c:val>
          <c:smooth val="0"/>
          <c:extLst>
            <c:ext xmlns:c16="http://schemas.microsoft.com/office/drawing/2014/chart" uri="{C3380CC4-5D6E-409C-BE32-E72D297353CC}">
              <c16:uniqueId val="{00000002-2DD0-4365-B12F-8D78D826401C}"/>
            </c:ext>
          </c:extLst>
        </c:ser>
        <c:ser>
          <c:idx val="2"/>
          <c:order val="1"/>
          <c:tx>
            <c:strRef>
              <c:f>Sheet1!$L$5</c:f>
              <c:strCache>
                <c:ptCount val="1"/>
                <c:pt idx="0">
                  <c:v>Unemployment Rate: 35-44 Years (SA, %)</c:v>
                </c:pt>
              </c:strCache>
            </c:strRef>
          </c:tx>
          <c:spPr>
            <a:ln w="28575" cap="rnd">
              <a:solidFill>
                <a:schemeClr val="accent5"/>
              </a:solidFill>
              <a:round/>
            </a:ln>
            <a:effectLst/>
          </c:spPr>
          <c:marker>
            <c:symbol val="none"/>
          </c:marker>
          <c:cat>
            <c:strRef>
              <c:f>Sheet1!$I$6:$I$354</c:f>
              <c:strCache>
                <c:ptCount val="349"/>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strCache>
            </c:strRef>
          </c:cat>
          <c:val>
            <c:numRef>
              <c:f>Sheet1!$L$6:$L$354</c:f>
              <c:numCache>
                <c:formatCode>0.0</c:formatCode>
                <c:ptCount val="349"/>
                <c:pt idx="0">
                  <c:v>3.8</c:v>
                </c:pt>
                <c:pt idx="1">
                  <c:v>3.7</c:v>
                </c:pt>
                <c:pt idx="2">
                  <c:v>3.7</c:v>
                </c:pt>
                <c:pt idx="3">
                  <c:v>3.8</c:v>
                </c:pt>
                <c:pt idx="4">
                  <c:v>3.8</c:v>
                </c:pt>
                <c:pt idx="5">
                  <c:v>4</c:v>
                </c:pt>
                <c:pt idx="6">
                  <c:v>4.2</c:v>
                </c:pt>
                <c:pt idx="7">
                  <c:v>4.2</c:v>
                </c:pt>
                <c:pt idx="8">
                  <c:v>4.5</c:v>
                </c:pt>
                <c:pt idx="9">
                  <c:v>4.5</c:v>
                </c:pt>
                <c:pt idx="10">
                  <c:v>4.8</c:v>
                </c:pt>
                <c:pt idx="11">
                  <c:v>4.8</c:v>
                </c:pt>
                <c:pt idx="12">
                  <c:v>4.8</c:v>
                </c:pt>
                <c:pt idx="13">
                  <c:v>5</c:v>
                </c:pt>
                <c:pt idx="14">
                  <c:v>5.2</c:v>
                </c:pt>
                <c:pt idx="15">
                  <c:v>5.3</c:v>
                </c:pt>
                <c:pt idx="16">
                  <c:v>5.4</c:v>
                </c:pt>
                <c:pt idx="17">
                  <c:v>5.2</c:v>
                </c:pt>
                <c:pt idx="18">
                  <c:v>5</c:v>
                </c:pt>
                <c:pt idx="19">
                  <c:v>5.3</c:v>
                </c:pt>
                <c:pt idx="20">
                  <c:v>5.2</c:v>
                </c:pt>
                <c:pt idx="21">
                  <c:v>5.2</c:v>
                </c:pt>
                <c:pt idx="22">
                  <c:v>5.3</c:v>
                </c:pt>
                <c:pt idx="23">
                  <c:v>5.3</c:v>
                </c:pt>
                <c:pt idx="24">
                  <c:v>5.5</c:v>
                </c:pt>
                <c:pt idx="25">
                  <c:v>5.9</c:v>
                </c:pt>
                <c:pt idx="26">
                  <c:v>5.7</c:v>
                </c:pt>
                <c:pt idx="27">
                  <c:v>5.6</c:v>
                </c:pt>
                <c:pt idx="28">
                  <c:v>5.8</c:v>
                </c:pt>
                <c:pt idx="29">
                  <c:v>5.9</c:v>
                </c:pt>
                <c:pt idx="30">
                  <c:v>5.9</c:v>
                </c:pt>
                <c:pt idx="31">
                  <c:v>5.9</c:v>
                </c:pt>
                <c:pt idx="32">
                  <c:v>5.9</c:v>
                </c:pt>
                <c:pt idx="33">
                  <c:v>5.9</c:v>
                </c:pt>
                <c:pt idx="34">
                  <c:v>5.8</c:v>
                </c:pt>
                <c:pt idx="35">
                  <c:v>6.1</c:v>
                </c:pt>
                <c:pt idx="36">
                  <c:v>5.7</c:v>
                </c:pt>
                <c:pt idx="37">
                  <c:v>5.6</c:v>
                </c:pt>
                <c:pt idx="38">
                  <c:v>5.4</c:v>
                </c:pt>
                <c:pt idx="39">
                  <c:v>5.5</c:v>
                </c:pt>
                <c:pt idx="40">
                  <c:v>5.5</c:v>
                </c:pt>
                <c:pt idx="41">
                  <c:v>5.5</c:v>
                </c:pt>
                <c:pt idx="42">
                  <c:v>5.3</c:v>
                </c:pt>
                <c:pt idx="43">
                  <c:v>5.3</c:v>
                </c:pt>
                <c:pt idx="44">
                  <c:v>5.3</c:v>
                </c:pt>
                <c:pt idx="45">
                  <c:v>5.7</c:v>
                </c:pt>
                <c:pt idx="46">
                  <c:v>5.6</c:v>
                </c:pt>
                <c:pt idx="47">
                  <c:v>5.3</c:v>
                </c:pt>
                <c:pt idx="48">
                  <c:v>5.2</c:v>
                </c:pt>
                <c:pt idx="49">
                  <c:v>5</c:v>
                </c:pt>
                <c:pt idx="50">
                  <c:v>5</c:v>
                </c:pt>
                <c:pt idx="51">
                  <c:v>4.5</c:v>
                </c:pt>
                <c:pt idx="52">
                  <c:v>4.4000000000000004</c:v>
                </c:pt>
                <c:pt idx="53">
                  <c:v>4.5999999999999996</c:v>
                </c:pt>
                <c:pt idx="54">
                  <c:v>4.5999999999999996</c:v>
                </c:pt>
                <c:pt idx="55">
                  <c:v>4.5999999999999996</c:v>
                </c:pt>
                <c:pt idx="56">
                  <c:v>4.8</c:v>
                </c:pt>
                <c:pt idx="57">
                  <c:v>4.3</c:v>
                </c:pt>
                <c:pt idx="58">
                  <c:v>4.2</c:v>
                </c:pt>
                <c:pt idx="59">
                  <c:v>4.0999999999999996</c:v>
                </c:pt>
                <c:pt idx="60">
                  <c:v>4.2</c:v>
                </c:pt>
                <c:pt idx="61">
                  <c:v>4.2</c:v>
                </c:pt>
                <c:pt idx="62">
                  <c:v>4.0999999999999996</c:v>
                </c:pt>
                <c:pt idx="63">
                  <c:v>4.5</c:v>
                </c:pt>
                <c:pt idx="64">
                  <c:v>4.5999999999999996</c:v>
                </c:pt>
                <c:pt idx="65">
                  <c:v>4.4000000000000004</c:v>
                </c:pt>
                <c:pt idx="66">
                  <c:v>4.5</c:v>
                </c:pt>
                <c:pt idx="67">
                  <c:v>4.4000000000000004</c:v>
                </c:pt>
                <c:pt idx="68">
                  <c:v>4.2</c:v>
                </c:pt>
                <c:pt idx="69">
                  <c:v>4.5</c:v>
                </c:pt>
                <c:pt idx="70">
                  <c:v>4.3</c:v>
                </c:pt>
                <c:pt idx="71">
                  <c:v>4.2</c:v>
                </c:pt>
                <c:pt idx="72">
                  <c:v>4.0999999999999996</c:v>
                </c:pt>
                <c:pt idx="73">
                  <c:v>4.0999999999999996</c:v>
                </c:pt>
                <c:pt idx="74">
                  <c:v>4.0999999999999996</c:v>
                </c:pt>
                <c:pt idx="75">
                  <c:v>4.2</c:v>
                </c:pt>
                <c:pt idx="76">
                  <c:v>4</c:v>
                </c:pt>
                <c:pt idx="77">
                  <c:v>3.9</c:v>
                </c:pt>
                <c:pt idx="78">
                  <c:v>4.0999999999999996</c:v>
                </c:pt>
                <c:pt idx="79">
                  <c:v>4</c:v>
                </c:pt>
                <c:pt idx="80">
                  <c:v>4.2</c:v>
                </c:pt>
                <c:pt idx="81">
                  <c:v>4.0999999999999996</c:v>
                </c:pt>
                <c:pt idx="82">
                  <c:v>4.4000000000000004</c:v>
                </c:pt>
                <c:pt idx="83">
                  <c:v>4.0999999999999996</c:v>
                </c:pt>
                <c:pt idx="84">
                  <c:v>4.2</c:v>
                </c:pt>
                <c:pt idx="85">
                  <c:v>4.2</c:v>
                </c:pt>
                <c:pt idx="86">
                  <c:v>4</c:v>
                </c:pt>
                <c:pt idx="87">
                  <c:v>3.8</c:v>
                </c:pt>
                <c:pt idx="88">
                  <c:v>3.7</c:v>
                </c:pt>
                <c:pt idx="89">
                  <c:v>3.7</c:v>
                </c:pt>
                <c:pt idx="90">
                  <c:v>3.6</c:v>
                </c:pt>
                <c:pt idx="91">
                  <c:v>3.6</c:v>
                </c:pt>
                <c:pt idx="92">
                  <c:v>3.7</c:v>
                </c:pt>
                <c:pt idx="93">
                  <c:v>3.7</c:v>
                </c:pt>
                <c:pt idx="94">
                  <c:v>3.5</c:v>
                </c:pt>
                <c:pt idx="95">
                  <c:v>3.8</c:v>
                </c:pt>
                <c:pt idx="96">
                  <c:v>3.7</c:v>
                </c:pt>
                <c:pt idx="97">
                  <c:v>3.4</c:v>
                </c:pt>
                <c:pt idx="98">
                  <c:v>3.5</c:v>
                </c:pt>
                <c:pt idx="99">
                  <c:v>3.3</c:v>
                </c:pt>
                <c:pt idx="100">
                  <c:v>3.4</c:v>
                </c:pt>
                <c:pt idx="101">
                  <c:v>3.4</c:v>
                </c:pt>
                <c:pt idx="102">
                  <c:v>3.3</c:v>
                </c:pt>
                <c:pt idx="103">
                  <c:v>3.2</c:v>
                </c:pt>
                <c:pt idx="104">
                  <c:v>3.2</c:v>
                </c:pt>
                <c:pt idx="105">
                  <c:v>3.3</c:v>
                </c:pt>
                <c:pt idx="106">
                  <c:v>3.3</c:v>
                </c:pt>
                <c:pt idx="107">
                  <c:v>3.3</c:v>
                </c:pt>
                <c:pt idx="108">
                  <c:v>3</c:v>
                </c:pt>
                <c:pt idx="109">
                  <c:v>3.2</c:v>
                </c:pt>
                <c:pt idx="110">
                  <c:v>2.9</c:v>
                </c:pt>
                <c:pt idx="111">
                  <c:v>3.1</c:v>
                </c:pt>
                <c:pt idx="112">
                  <c:v>3.2</c:v>
                </c:pt>
                <c:pt idx="113">
                  <c:v>3.3</c:v>
                </c:pt>
                <c:pt idx="114">
                  <c:v>3.1</c:v>
                </c:pt>
                <c:pt idx="115">
                  <c:v>3.2</c:v>
                </c:pt>
                <c:pt idx="116">
                  <c:v>3.1</c:v>
                </c:pt>
                <c:pt idx="117">
                  <c:v>2.9</c:v>
                </c:pt>
                <c:pt idx="118">
                  <c:v>2.7</c:v>
                </c:pt>
                <c:pt idx="119">
                  <c:v>2.8</c:v>
                </c:pt>
                <c:pt idx="120">
                  <c:v>3</c:v>
                </c:pt>
                <c:pt idx="121">
                  <c:v>3.1</c:v>
                </c:pt>
                <c:pt idx="122">
                  <c:v>3.2</c:v>
                </c:pt>
                <c:pt idx="123">
                  <c:v>3</c:v>
                </c:pt>
                <c:pt idx="124">
                  <c:v>3</c:v>
                </c:pt>
                <c:pt idx="125">
                  <c:v>3.1</c:v>
                </c:pt>
                <c:pt idx="126">
                  <c:v>3.1</c:v>
                </c:pt>
                <c:pt idx="127">
                  <c:v>3.1</c:v>
                </c:pt>
                <c:pt idx="128">
                  <c:v>2.9</c:v>
                </c:pt>
                <c:pt idx="129">
                  <c:v>2.8</c:v>
                </c:pt>
                <c:pt idx="130">
                  <c:v>2.9</c:v>
                </c:pt>
                <c:pt idx="131">
                  <c:v>2.9</c:v>
                </c:pt>
                <c:pt idx="132">
                  <c:v>3.1</c:v>
                </c:pt>
                <c:pt idx="133">
                  <c:v>3.1</c:v>
                </c:pt>
                <c:pt idx="134">
                  <c:v>3.2</c:v>
                </c:pt>
                <c:pt idx="135">
                  <c:v>3.1</c:v>
                </c:pt>
                <c:pt idx="136">
                  <c:v>3.4</c:v>
                </c:pt>
                <c:pt idx="137">
                  <c:v>3.5</c:v>
                </c:pt>
                <c:pt idx="138">
                  <c:v>3.7</c:v>
                </c:pt>
                <c:pt idx="139">
                  <c:v>3.7</c:v>
                </c:pt>
                <c:pt idx="140">
                  <c:v>4</c:v>
                </c:pt>
                <c:pt idx="141">
                  <c:v>4.2</c:v>
                </c:pt>
                <c:pt idx="142">
                  <c:v>4.5</c:v>
                </c:pt>
                <c:pt idx="143">
                  <c:v>4.4000000000000004</c:v>
                </c:pt>
                <c:pt idx="144">
                  <c:v>4.5999999999999996</c:v>
                </c:pt>
                <c:pt idx="145">
                  <c:v>4.4000000000000004</c:v>
                </c:pt>
                <c:pt idx="146">
                  <c:v>4.5</c:v>
                </c:pt>
                <c:pt idx="147">
                  <c:v>4.7</c:v>
                </c:pt>
                <c:pt idx="148">
                  <c:v>4.7</c:v>
                </c:pt>
                <c:pt idx="149">
                  <c:v>4.3</c:v>
                </c:pt>
                <c:pt idx="150">
                  <c:v>4.5999999999999996</c:v>
                </c:pt>
                <c:pt idx="151">
                  <c:v>4.4000000000000004</c:v>
                </c:pt>
                <c:pt idx="152">
                  <c:v>4.5999999999999996</c:v>
                </c:pt>
                <c:pt idx="153">
                  <c:v>4.8</c:v>
                </c:pt>
                <c:pt idx="154">
                  <c:v>4.9000000000000004</c:v>
                </c:pt>
                <c:pt idx="155">
                  <c:v>4.7</c:v>
                </c:pt>
                <c:pt idx="156">
                  <c:v>4.5999999999999996</c:v>
                </c:pt>
                <c:pt idx="157">
                  <c:v>5.2</c:v>
                </c:pt>
                <c:pt idx="158">
                  <c:v>4.8</c:v>
                </c:pt>
                <c:pt idx="159">
                  <c:v>4.8</c:v>
                </c:pt>
                <c:pt idx="160">
                  <c:v>5.0999999999999996</c:v>
                </c:pt>
                <c:pt idx="161">
                  <c:v>5.3</c:v>
                </c:pt>
                <c:pt idx="162">
                  <c:v>5.2</c:v>
                </c:pt>
                <c:pt idx="163">
                  <c:v>5</c:v>
                </c:pt>
                <c:pt idx="164">
                  <c:v>4.8</c:v>
                </c:pt>
                <c:pt idx="165">
                  <c:v>5</c:v>
                </c:pt>
                <c:pt idx="166">
                  <c:v>4.8</c:v>
                </c:pt>
                <c:pt idx="167">
                  <c:v>4.7</c:v>
                </c:pt>
                <c:pt idx="168">
                  <c:v>4.5</c:v>
                </c:pt>
                <c:pt idx="169">
                  <c:v>4.5</c:v>
                </c:pt>
                <c:pt idx="170">
                  <c:v>4.8</c:v>
                </c:pt>
                <c:pt idx="171">
                  <c:v>4.4000000000000004</c:v>
                </c:pt>
                <c:pt idx="172">
                  <c:v>4.3</c:v>
                </c:pt>
                <c:pt idx="173">
                  <c:v>4.5999999999999996</c:v>
                </c:pt>
                <c:pt idx="174">
                  <c:v>4.3</c:v>
                </c:pt>
                <c:pt idx="175">
                  <c:v>4.3</c:v>
                </c:pt>
                <c:pt idx="176">
                  <c:v>4.5</c:v>
                </c:pt>
                <c:pt idx="177">
                  <c:v>4.0999999999999996</c:v>
                </c:pt>
                <c:pt idx="178">
                  <c:v>4</c:v>
                </c:pt>
                <c:pt idx="179">
                  <c:v>4</c:v>
                </c:pt>
                <c:pt idx="180">
                  <c:v>4.0999999999999996</c:v>
                </c:pt>
                <c:pt idx="181">
                  <c:v>4.3</c:v>
                </c:pt>
                <c:pt idx="182">
                  <c:v>3.8</c:v>
                </c:pt>
                <c:pt idx="183">
                  <c:v>3.8</c:v>
                </c:pt>
                <c:pt idx="184">
                  <c:v>3.9</c:v>
                </c:pt>
                <c:pt idx="185">
                  <c:v>3.8</c:v>
                </c:pt>
                <c:pt idx="186">
                  <c:v>3.7</c:v>
                </c:pt>
                <c:pt idx="187">
                  <c:v>3.7</c:v>
                </c:pt>
                <c:pt idx="188">
                  <c:v>3.7</c:v>
                </c:pt>
                <c:pt idx="189">
                  <c:v>3.9</c:v>
                </c:pt>
                <c:pt idx="190">
                  <c:v>3.9</c:v>
                </c:pt>
                <c:pt idx="191">
                  <c:v>3.8</c:v>
                </c:pt>
                <c:pt idx="192">
                  <c:v>3.7</c:v>
                </c:pt>
                <c:pt idx="193">
                  <c:v>3.6</c:v>
                </c:pt>
                <c:pt idx="194">
                  <c:v>3.8</c:v>
                </c:pt>
                <c:pt idx="195">
                  <c:v>3.8</c:v>
                </c:pt>
                <c:pt idx="196">
                  <c:v>3.5</c:v>
                </c:pt>
                <c:pt idx="197">
                  <c:v>3.5</c:v>
                </c:pt>
                <c:pt idx="198">
                  <c:v>3.6</c:v>
                </c:pt>
                <c:pt idx="199">
                  <c:v>3.8</c:v>
                </c:pt>
                <c:pt idx="200">
                  <c:v>3.5</c:v>
                </c:pt>
                <c:pt idx="201">
                  <c:v>2.9</c:v>
                </c:pt>
                <c:pt idx="202">
                  <c:v>3.5</c:v>
                </c:pt>
                <c:pt idx="203">
                  <c:v>3.7</c:v>
                </c:pt>
                <c:pt idx="204">
                  <c:v>3.4</c:v>
                </c:pt>
                <c:pt idx="205">
                  <c:v>3.3</c:v>
                </c:pt>
                <c:pt idx="206">
                  <c:v>3.2</c:v>
                </c:pt>
                <c:pt idx="207">
                  <c:v>3.4</c:v>
                </c:pt>
                <c:pt idx="208">
                  <c:v>3.3</c:v>
                </c:pt>
                <c:pt idx="209">
                  <c:v>3.3</c:v>
                </c:pt>
                <c:pt idx="210">
                  <c:v>3.8</c:v>
                </c:pt>
                <c:pt idx="211">
                  <c:v>3.6</c:v>
                </c:pt>
                <c:pt idx="212">
                  <c:v>3.3</c:v>
                </c:pt>
                <c:pt idx="213">
                  <c:v>3.4</c:v>
                </c:pt>
                <c:pt idx="214">
                  <c:v>3.6</c:v>
                </c:pt>
                <c:pt idx="215">
                  <c:v>3.8</c:v>
                </c:pt>
                <c:pt idx="216">
                  <c:v>3.6</c:v>
                </c:pt>
                <c:pt idx="217">
                  <c:v>3.6</c:v>
                </c:pt>
                <c:pt idx="218">
                  <c:v>3.8</c:v>
                </c:pt>
                <c:pt idx="219">
                  <c:v>3.9</c:v>
                </c:pt>
                <c:pt idx="220">
                  <c:v>4.2</c:v>
                </c:pt>
                <c:pt idx="221">
                  <c:v>4.4000000000000004</c:v>
                </c:pt>
                <c:pt idx="222">
                  <c:v>4.7</c:v>
                </c:pt>
                <c:pt idx="223">
                  <c:v>5.0999999999999996</c:v>
                </c:pt>
                <c:pt idx="224">
                  <c:v>5.0999999999999996</c:v>
                </c:pt>
                <c:pt idx="225">
                  <c:v>5.4</c:v>
                </c:pt>
                <c:pt idx="226">
                  <c:v>5.5</c:v>
                </c:pt>
                <c:pt idx="227">
                  <c:v>5.9</c:v>
                </c:pt>
                <c:pt idx="228">
                  <c:v>6.7</c:v>
                </c:pt>
                <c:pt idx="229">
                  <c:v>6.9</c:v>
                </c:pt>
                <c:pt idx="230">
                  <c:v>7.3</c:v>
                </c:pt>
                <c:pt idx="231">
                  <c:v>7.7</c:v>
                </c:pt>
                <c:pt idx="232">
                  <c:v>8.1</c:v>
                </c:pt>
                <c:pt idx="233">
                  <c:v>8.1</c:v>
                </c:pt>
                <c:pt idx="234">
                  <c:v>7.9</c:v>
                </c:pt>
                <c:pt idx="235">
                  <c:v>8.1999999999999993</c:v>
                </c:pt>
                <c:pt idx="236">
                  <c:v>8.6</c:v>
                </c:pt>
                <c:pt idx="237">
                  <c:v>9</c:v>
                </c:pt>
                <c:pt idx="238">
                  <c:v>8.6</c:v>
                </c:pt>
                <c:pt idx="239">
                  <c:v>8.6999999999999993</c:v>
                </c:pt>
                <c:pt idx="240">
                  <c:v>8.5</c:v>
                </c:pt>
                <c:pt idx="241">
                  <c:v>8.8000000000000007</c:v>
                </c:pt>
                <c:pt idx="242">
                  <c:v>8.6</c:v>
                </c:pt>
                <c:pt idx="243">
                  <c:v>8.1999999999999993</c:v>
                </c:pt>
                <c:pt idx="244">
                  <c:v>7.9</c:v>
                </c:pt>
                <c:pt idx="245">
                  <c:v>7.8</c:v>
                </c:pt>
                <c:pt idx="246">
                  <c:v>7.9</c:v>
                </c:pt>
                <c:pt idx="247">
                  <c:v>7.7</c:v>
                </c:pt>
                <c:pt idx="248">
                  <c:v>8.3000000000000007</c:v>
                </c:pt>
                <c:pt idx="249">
                  <c:v>7.8</c:v>
                </c:pt>
                <c:pt idx="250">
                  <c:v>7.8</c:v>
                </c:pt>
                <c:pt idx="251">
                  <c:v>7.7</c:v>
                </c:pt>
                <c:pt idx="252">
                  <c:v>7.4</c:v>
                </c:pt>
                <c:pt idx="253">
                  <c:v>7.4</c:v>
                </c:pt>
                <c:pt idx="254">
                  <c:v>7.2</c:v>
                </c:pt>
                <c:pt idx="255">
                  <c:v>7.4</c:v>
                </c:pt>
                <c:pt idx="256">
                  <c:v>7.5</c:v>
                </c:pt>
                <c:pt idx="257">
                  <c:v>7.7</c:v>
                </c:pt>
                <c:pt idx="258">
                  <c:v>7</c:v>
                </c:pt>
                <c:pt idx="259">
                  <c:v>7.7</c:v>
                </c:pt>
                <c:pt idx="260">
                  <c:v>7.5</c:v>
                </c:pt>
                <c:pt idx="261">
                  <c:v>7.2</c:v>
                </c:pt>
                <c:pt idx="262">
                  <c:v>7</c:v>
                </c:pt>
                <c:pt idx="263">
                  <c:v>6.8</c:v>
                </c:pt>
                <c:pt idx="264">
                  <c:v>6.8</c:v>
                </c:pt>
                <c:pt idx="265">
                  <c:v>6.8</c:v>
                </c:pt>
                <c:pt idx="266">
                  <c:v>6.4</c:v>
                </c:pt>
                <c:pt idx="267">
                  <c:v>6.6</c:v>
                </c:pt>
                <c:pt idx="268">
                  <c:v>6.7</c:v>
                </c:pt>
                <c:pt idx="269">
                  <c:v>7</c:v>
                </c:pt>
                <c:pt idx="270">
                  <c:v>6.7</c:v>
                </c:pt>
                <c:pt idx="271">
                  <c:v>6.6</c:v>
                </c:pt>
                <c:pt idx="272">
                  <c:v>6.3</c:v>
                </c:pt>
                <c:pt idx="273">
                  <c:v>6.2</c:v>
                </c:pt>
                <c:pt idx="274">
                  <c:v>6.2</c:v>
                </c:pt>
                <c:pt idx="275">
                  <c:v>6.6</c:v>
                </c:pt>
                <c:pt idx="276">
                  <c:v>6.5</c:v>
                </c:pt>
                <c:pt idx="277">
                  <c:v>6.2</c:v>
                </c:pt>
                <c:pt idx="278">
                  <c:v>6.1</c:v>
                </c:pt>
                <c:pt idx="279">
                  <c:v>5.9</c:v>
                </c:pt>
                <c:pt idx="280">
                  <c:v>6</c:v>
                </c:pt>
                <c:pt idx="281">
                  <c:v>5.9</c:v>
                </c:pt>
                <c:pt idx="282">
                  <c:v>5.9</c:v>
                </c:pt>
                <c:pt idx="283">
                  <c:v>5.6</c:v>
                </c:pt>
                <c:pt idx="284">
                  <c:v>5.6</c:v>
                </c:pt>
                <c:pt idx="285">
                  <c:v>5.7</c:v>
                </c:pt>
                <c:pt idx="286">
                  <c:v>5.7</c:v>
                </c:pt>
                <c:pt idx="287">
                  <c:v>5.4</c:v>
                </c:pt>
                <c:pt idx="288">
                  <c:v>5</c:v>
                </c:pt>
                <c:pt idx="289">
                  <c:v>5</c:v>
                </c:pt>
                <c:pt idx="290">
                  <c:v>5.2</c:v>
                </c:pt>
                <c:pt idx="291">
                  <c:v>4.9000000000000004</c:v>
                </c:pt>
                <c:pt idx="292">
                  <c:v>5</c:v>
                </c:pt>
                <c:pt idx="293">
                  <c:v>4.7</c:v>
                </c:pt>
                <c:pt idx="294">
                  <c:v>4.8</c:v>
                </c:pt>
                <c:pt idx="295">
                  <c:v>4.8</c:v>
                </c:pt>
                <c:pt idx="296">
                  <c:v>4.4000000000000004</c:v>
                </c:pt>
                <c:pt idx="297">
                  <c:v>4.4000000000000004</c:v>
                </c:pt>
                <c:pt idx="298">
                  <c:v>4.4000000000000004</c:v>
                </c:pt>
                <c:pt idx="299">
                  <c:v>4.3</c:v>
                </c:pt>
                <c:pt idx="300">
                  <c:v>4.4000000000000004</c:v>
                </c:pt>
                <c:pt idx="301">
                  <c:v>4.4000000000000004</c:v>
                </c:pt>
                <c:pt idx="302">
                  <c:v>4.0999999999999996</c:v>
                </c:pt>
                <c:pt idx="303">
                  <c:v>4.3</c:v>
                </c:pt>
                <c:pt idx="304">
                  <c:v>4.4000000000000004</c:v>
                </c:pt>
                <c:pt idx="305">
                  <c:v>4</c:v>
                </c:pt>
                <c:pt idx="306">
                  <c:v>4.0999999999999996</c:v>
                </c:pt>
                <c:pt idx="307">
                  <c:v>3.8</c:v>
                </c:pt>
                <c:pt idx="308">
                  <c:v>4</c:v>
                </c:pt>
                <c:pt idx="309">
                  <c:v>4.0999999999999996</c:v>
                </c:pt>
                <c:pt idx="310">
                  <c:v>4</c:v>
                </c:pt>
                <c:pt idx="311">
                  <c:v>4</c:v>
                </c:pt>
                <c:pt idx="312">
                  <c:v>3.9</c:v>
                </c:pt>
                <c:pt idx="313">
                  <c:v>3.7</c:v>
                </c:pt>
                <c:pt idx="314">
                  <c:v>3.8</c:v>
                </c:pt>
                <c:pt idx="315">
                  <c:v>4</c:v>
                </c:pt>
                <c:pt idx="316">
                  <c:v>3.5</c:v>
                </c:pt>
                <c:pt idx="317">
                  <c:v>3.8</c:v>
                </c:pt>
                <c:pt idx="318">
                  <c:v>3.5</c:v>
                </c:pt>
                <c:pt idx="319">
                  <c:v>4</c:v>
                </c:pt>
                <c:pt idx="320">
                  <c:v>4.0999999999999996</c:v>
                </c:pt>
                <c:pt idx="321">
                  <c:v>3.9</c:v>
                </c:pt>
                <c:pt idx="322">
                  <c:v>3.6</c:v>
                </c:pt>
                <c:pt idx="323">
                  <c:v>4</c:v>
                </c:pt>
                <c:pt idx="324">
                  <c:v>3.9</c:v>
                </c:pt>
                <c:pt idx="325">
                  <c:v>4</c:v>
                </c:pt>
                <c:pt idx="326">
                  <c:v>3.8</c:v>
                </c:pt>
                <c:pt idx="327">
                  <c:v>3.6</c:v>
                </c:pt>
                <c:pt idx="328">
                  <c:v>3.4</c:v>
                </c:pt>
                <c:pt idx="329">
                  <c:v>3.3</c:v>
                </c:pt>
                <c:pt idx="330">
                  <c:v>3.6</c:v>
                </c:pt>
                <c:pt idx="331">
                  <c:v>3.4</c:v>
                </c:pt>
                <c:pt idx="332">
                  <c:v>3.1</c:v>
                </c:pt>
                <c:pt idx="333">
                  <c:v>3</c:v>
                </c:pt>
                <c:pt idx="334">
                  <c:v>3.1</c:v>
                </c:pt>
                <c:pt idx="335">
                  <c:v>3</c:v>
                </c:pt>
                <c:pt idx="336">
                  <c:v>3.1</c:v>
                </c:pt>
                <c:pt idx="337">
                  <c:v>3.1</c:v>
                </c:pt>
                <c:pt idx="338">
                  <c:v>3.2</c:v>
                </c:pt>
                <c:pt idx="339">
                  <c:v>3</c:v>
                </c:pt>
                <c:pt idx="340">
                  <c:v>2.8</c:v>
                </c:pt>
                <c:pt idx="341">
                  <c:v>3.1</c:v>
                </c:pt>
                <c:pt idx="342">
                  <c:v>3.1</c:v>
                </c:pt>
                <c:pt idx="343">
                  <c:v>2.9</c:v>
                </c:pt>
                <c:pt idx="344">
                  <c:v>2.9</c:v>
                </c:pt>
                <c:pt idx="345">
                  <c:v>3</c:v>
                </c:pt>
                <c:pt idx="346">
                  <c:v>2.9</c:v>
                </c:pt>
                <c:pt idx="347">
                  <c:v>2.8</c:v>
                </c:pt>
                <c:pt idx="348">
                  <c:v>2.9</c:v>
                </c:pt>
              </c:numCache>
            </c:numRef>
          </c:val>
          <c:smooth val="0"/>
          <c:extLst>
            <c:ext xmlns:c16="http://schemas.microsoft.com/office/drawing/2014/chart" uri="{C3380CC4-5D6E-409C-BE32-E72D297353CC}">
              <c16:uniqueId val="{00000003-2DD0-4365-B12F-8D78D826401C}"/>
            </c:ext>
          </c:extLst>
        </c:ser>
        <c:dLbls>
          <c:showLegendKey val="0"/>
          <c:showVal val="0"/>
          <c:showCatName val="0"/>
          <c:showSerName val="0"/>
          <c:showPercent val="0"/>
          <c:showBubbleSize val="0"/>
        </c:dLbls>
        <c:marker val="1"/>
        <c:smooth val="0"/>
        <c:axId val="791271519"/>
        <c:axId val="787158831"/>
      </c:lineChart>
      <c:catAx>
        <c:axId val="791271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7158831"/>
        <c:crosses val="autoZero"/>
        <c:auto val="1"/>
        <c:lblAlgn val="ctr"/>
        <c:lblOffset val="100"/>
        <c:tickLblSkip val="12"/>
        <c:noMultiLvlLbl val="0"/>
      </c:catAx>
      <c:valAx>
        <c:axId val="7871588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1271519"/>
        <c:crosses val="autoZero"/>
        <c:crossBetween val="between"/>
        <c:dispUnits>
          <c:builtInUnit val="hundreds"/>
        </c:dispUnits>
      </c:valAx>
      <c:valAx>
        <c:axId val="428638767"/>
        <c:scaling>
          <c:orientation val="minMax"/>
          <c:max val="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493258367"/>
        <c:crosses val="max"/>
        <c:crossBetween val="between"/>
      </c:valAx>
      <c:catAx>
        <c:axId val="493258367"/>
        <c:scaling>
          <c:orientation val="minMax"/>
        </c:scaling>
        <c:delete val="1"/>
        <c:axPos val="b"/>
        <c:numFmt formatCode="General" sourceLinked="1"/>
        <c:majorTickMark val="out"/>
        <c:minorTickMark val="none"/>
        <c:tickLblPos val="nextTo"/>
        <c:crossAx val="428638767"/>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i="0" baseline="0" dirty="0">
                <a:effectLst/>
                <a:latin typeface="Georgia" panose="02040502050405020303" pitchFamily="18" charset="0"/>
              </a:rPr>
              <a:t>Change in Homeownership Rate: 2017Q3-2018Q3 (percentage points)</a:t>
            </a:r>
            <a:endParaRPr lang="en-US" sz="1200" b="1" dirty="0">
              <a:effectLst/>
              <a:latin typeface="Georgia" panose="02040502050405020303" pitchFamily="18" charset="0"/>
            </a:endParaRPr>
          </a:p>
        </c:rich>
      </c:tx>
      <c:layout>
        <c:manualLayout>
          <c:xMode val="edge"/>
          <c:yMode val="edge"/>
          <c:x val="0.25413334197195808"/>
          <c:y val="1.933848040004768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4.709150303271719E-2"/>
          <c:y val="9.6409394542415427E-2"/>
          <c:w val="0.93513132709272684"/>
          <c:h val="0.75766338949396261"/>
        </c:manualLayout>
      </c:layout>
      <c:barChart>
        <c:barDir val="col"/>
        <c:grouping val="clustered"/>
        <c:varyColors val="0"/>
        <c:ser>
          <c:idx val="0"/>
          <c:order val="0"/>
          <c:spPr>
            <a:solidFill>
              <a:schemeClr val="accent1"/>
            </a:solidFill>
            <a:ln>
              <a:noFill/>
            </a:ln>
            <a:effectLst/>
          </c:spPr>
          <c:invertIfNegative val="0"/>
          <c:cat>
            <c:strRef>
              <c:f>SUMMARY!$A$3:$F$3</c:f>
              <c:strCache>
                <c:ptCount val="6"/>
                <c:pt idx="0">
                  <c:v>All Ages</c:v>
                </c:pt>
                <c:pt idx="1">
                  <c:v>Under 35</c:v>
                </c:pt>
                <c:pt idx="2">
                  <c:v>35-44</c:v>
                </c:pt>
                <c:pt idx="3">
                  <c:v>45-54</c:v>
                </c:pt>
                <c:pt idx="4">
                  <c:v>55-64</c:v>
                </c:pt>
                <c:pt idx="5">
                  <c:v>65+</c:v>
                </c:pt>
              </c:strCache>
            </c:strRef>
          </c:cat>
          <c:val>
            <c:numRef>
              <c:f>SUMMARY!$A$4:$F$4</c:f>
              <c:numCache>
                <c:formatCode>0.0</c:formatCode>
                <c:ptCount val="6"/>
                <c:pt idx="0">
                  <c:v>0.50000000000000711</c:v>
                </c:pt>
                <c:pt idx="1">
                  <c:v>1.1999999999999957</c:v>
                </c:pt>
                <c:pt idx="2">
                  <c:v>0.20000000000000284</c:v>
                </c:pt>
                <c:pt idx="3">
                  <c:v>0.60000000000000853</c:v>
                </c:pt>
                <c:pt idx="4">
                  <c:v>0.59999999999999432</c:v>
                </c:pt>
                <c:pt idx="5">
                  <c:v>-0.30000000000001137</c:v>
                </c:pt>
              </c:numCache>
            </c:numRef>
          </c:val>
          <c:extLst>
            <c:ext xmlns:c15="http://schemas.microsoft.com/office/drawing/2012/chart" uri="{02D57815-91ED-43cb-92C2-25804820EDAC}">
              <c15:filteredSeriesTitle>
                <c15:tx>
                  <c:strRef>
                    <c:extLst>
                      <c:ext uri="{02D57815-91ED-43cb-92C2-25804820EDAC}">
                        <c15:formulaRef>
                          <c15:sqref>SUMMARY!#REF!</c15:sqref>
                        </c15:formulaRef>
                      </c:ext>
                    </c:extLst>
                    <c:strCache>
                      <c:ptCount val="1"/>
                      <c:pt idx="0">
                        <c:v>#REF!</c:v>
                      </c:pt>
                    </c:strCache>
                  </c:strRef>
                </c15:tx>
              </c15:filteredSeriesTitle>
            </c:ext>
            <c:ext xmlns:c16="http://schemas.microsoft.com/office/drawing/2014/chart" uri="{C3380CC4-5D6E-409C-BE32-E72D297353CC}">
              <c16:uniqueId val="{00000000-5EEF-4742-B8CF-609190632711}"/>
            </c:ext>
          </c:extLst>
        </c:ser>
        <c:dLbls>
          <c:showLegendKey val="0"/>
          <c:showVal val="0"/>
          <c:showCatName val="0"/>
          <c:showSerName val="0"/>
          <c:showPercent val="0"/>
          <c:showBubbleSize val="0"/>
        </c:dLbls>
        <c:gapWidth val="219"/>
        <c:overlap val="-27"/>
        <c:axId val="541431896"/>
        <c:axId val="541440912"/>
      </c:barChart>
      <c:catAx>
        <c:axId val="541431896"/>
        <c:scaling>
          <c:orientation val="minMax"/>
        </c:scaling>
        <c:delete val="0"/>
        <c:axPos val="b"/>
        <c:title>
          <c:tx>
            <c:strRef>
              <c:f>SUMMARY!$A$2</c:f>
              <c:strCache>
                <c:ptCount val="1"/>
                <c:pt idx="0">
                  <c:v>Age of Householder</c:v>
                </c:pt>
              </c:strCache>
            </c:strRef>
          </c:tx>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541440912"/>
        <c:crosses val="autoZero"/>
        <c:auto val="1"/>
        <c:lblAlgn val="ctr"/>
        <c:lblOffset val="100"/>
        <c:noMultiLvlLbl val="0"/>
      </c:catAx>
      <c:valAx>
        <c:axId val="541440912"/>
        <c:scaling>
          <c:orientation val="minMax"/>
        </c:scaling>
        <c:delete val="0"/>
        <c:axPos val="l"/>
        <c:majorGridlines>
          <c:spPr>
            <a:ln w="9525" cap="flat" cmpd="sng" algn="ctr">
              <a:solidFill>
                <a:schemeClr val="bg2"/>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541431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300" baseline="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dirty="0">
                <a:latin typeface="Georgia" panose="02040502050405020303" pitchFamily="18" charset="0"/>
              </a:rPr>
              <a:t>Two-Year Change in Per-Capita</a:t>
            </a:r>
            <a:r>
              <a:rPr lang="en-US" sz="1200" baseline="0" dirty="0">
                <a:latin typeface="Georgia" panose="02040502050405020303" pitchFamily="18" charset="0"/>
              </a:rPr>
              <a:t> Home Ownership Rate by Age Cohort</a:t>
            </a:r>
            <a:endParaRPr lang="en-US" sz="1200"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7.2312585229311707E-2"/>
          <c:y val="0.10514685369592359"/>
          <c:w val="0.91600090612215601"/>
          <c:h val="0.66135918010595141"/>
        </c:manualLayout>
      </c:layout>
      <c:barChart>
        <c:barDir val="col"/>
        <c:grouping val="clustered"/>
        <c:varyColors val="0"/>
        <c:ser>
          <c:idx val="0"/>
          <c:order val="0"/>
          <c:tx>
            <c:strRef>
              <c:f>CohortHomeownership!$B$3</c:f>
              <c:strCache>
                <c:ptCount val="1"/>
                <c:pt idx="0">
                  <c:v>2006-2008</c:v>
                </c:pt>
              </c:strCache>
            </c:strRef>
          </c:tx>
          <c:spPr>
            <a:solidFill>
              <a:schemeClr val="accent1">
                <a:lumMod val="20000"/>
                <a:lumOff val="80000"/>
              </a:schemeClr>
            </a:solidFill>
            <a:ln>
              <a:solidFill>
                <a:sysClr val="windowText" lastClr="000000"/>
              </a:solidFill>
            </a:ln>
            <a:effectLst/>
          </c:spPr>
          <c:invertIfNegative val="0"/>
          <c:cat>
            <c:strRef>
              <c:f>CohortHomeownership!$A$4:$A$10</c:f>
              <c:strCache>
                <c:ptCount val="7"/>
                <c:pt idx="0">
                  <c:v>20-21 → 
22-23</c:v>
                </c:pt>
                <c:pt idx="1">
                  <c:v>22-23 → 
24-25</c:v>
                </c:pt>
                <c:pt idx="2">
                  <c:v>24-25 → 
26-27</c:v>
                </c:pt>
                <c:pt idx="3">
                  <c:v>26-27 → 
28-29</c:v>
                </c:pt>
                <c:pt idx="4">
                  <c:v>28-29 → 
30-31</c:v>
                </c:pt>
                <c:pt idx="5">
                  <c:v>30-31 → 
32-33</c:v>
                </c:pt>
                <c:pt idx="6">
                  <c:v>32-33 → 
34-35</c:v>
                </c:pt>
              </c:strCache>
            </c:strRef>
          </c:cat>
          <c:val>
            <c:numRef>
              <c:f>CohortHomeownership!$B$4:$B$10</c:f>
              <c:numCache>
                <c:formatCode>0.0</c:formatCode>
                <c:ptCount val="7"/>
                <c:pt idx="0">
                  <c:v>2.2326654268272561</c:v>
                </c:pt>
                <c:pt idx="1">
                  <c:v>4.034832199828192</c:v>
                </c:pt>
                <c:pt idx="2">
                  <c:v>4.546105417942961</c:v>
                </c:pt>
                <c:pt idx="3">
                  <c:v>3.7119734209621189</c:v>
                </c:pt>
                <c:pt idx="4">
                  <c:v>1.7856796009917311</c:v>
                </c:pt>
                <c:pt idx="5">
                  <c:v>2.4627824013448603</c:v>
                </c:pt>
                <c:pt idx="6">
                  <c:v>1.1413518229819175</c:v>
                </c:pt>
              </c:numCache>
            </c:numRef>
          </c:val>
          <c:extLst>
            <c:ext xmlns:c16="http://schemas.microsoft.com/office/drawing/2014/chart" uri="{C3380CC4-5D6E-409C-BE32-E72D297353CC}">
              <c16:uniqueId val="{00000000-0C44-4BC9-9430-C5190A715BD3}"/>
            </c:ext>
          </c:extLst>
        </c:ser>
        <c:ser>
          <c:idx val="1"/>
          <c:order val="1"/>
          <c:tx>
            <c:strRef>
              <c:f>CohortHomeownership!$C$3</c:f>
              <c:strCache>
                <c:ptCount val="1"/>
                <c:pt idx="0">
                  <c:v>2007-2009</c:v>
                </c:pt>
              </c:strCache>
            </c:strRef>
          </c:tx>
          <c:spPr>
            <a:solidFill>
              <a:schemeClr val="accent1">
                <a:lumMod val="40000"/>
                <a:lumOff val="60000"/>
              </a:schemeClr>
            </a:solidFill>
            <a:ln>
              <a:solidFill>
                <a:sysClr val="windowText" lastClr="000000"/>
              </a:solidFill>
            </a:ln>
            <a:effectLst/>
          </c:spPr>
          <c:invertIfNegative val="0"/>
          <c:cat>
            <c:strRef>
              <c:f>CohortHomeownership!$A$4:$A$10</c:f>
              <c:strCache>
                <c:ptCount val="7"/>
                <c:pt idx="0">
                  <c:v>20-21 → 
22-23</c:v>
                </c:pt>
                <c:pt idx="1">
                  <c:v>22-23 → 
24-25</c:v>
                </c:pt>
                <c:pt idx="2">
                  <c:v>24-25 → 
26-27</c:v>
                </c:pt>
                <c:pt idx="3">
                  <c:v>26-27 → 
28-29</c:v>
                </c:pt>
                <c:pt idx="4">
                  <c:v>28-29 → 
30-31</c:v>
                </c:pt>
                <c:pt idx="5">
                  <c:v>30-31 → 
32-33</c:v>
                </c:pt>
                <c:pt idx="6">
                  <c:v>32-33 → 
34-35</c:v>
                </c:pt>
              </c:strCache>
            </c:strRef>
          </c:cat>
          <c:val>
            <c:numRef>
              <c:f>CohortHomeownership!$C$4:$C$10</c:f>
              <c:numCache>
                <c:formatCode>0.0</c:formatCode>
                <c:ptCount val="7"/>
                <c:pt idx="0">
                  <c:v>1.9537006062769577</c:v>
                </c:pt>
                <c:pt idx="1">
                  <c:v>3.3904068983398545</c:v>
                </c:pt>
                <c:pt idx="2">
                  <c:v>3.2359125582998516</c:v>
                </c:pt>
                <c:pt idx="3">
                  <c:v>2.3865994261819381</c:v>
                </c:pt>
                <c:pt idx="4">
                  <c:v>1.10171072255892</c:v>
                </c:pt>
                <c:pt idx="5">
                  <c:v>1.5047144181113659</c:v>
                </c:pt>
                <c:pt idx="6">
                  <c:v>0.38706728133074364</c:v>
                </c:pt>
              </c:numCache>
            </c:numRef>
          </c:val>
          <c:extLst>
            <c:ext xmlns:c16="http://schemas.microsoft.com/office/drawing/2014/chart" uri="{C3380CC4-5D6E-409C-BE32-E72D297353CC}">
              <c16:uniqueId val="{00000001-0C44-4BC9-9430-C5190A715BD3}"/>
            </c:ext>
          </c:extLst>
        </c:ser>
        <c:ser>
          <c:idx val="3"/>
          <c:order val="2"/>
          <c:tx>
            <c:strRef>
              <c:f>CohortHomeownership!$D$3</c:f>
              <c:strCache>
                <c:ptCount val="1"/>
                <c:pt idx="0">
                  <c:v>2009-2011</c:v>
                </c:pt>
              </c:strCache>
            </c:strRef>
          </c:tx>
          <c:spPr>
            <a:solidFill>
              <a:schemeClr val="accent5">
                <a:lumMod val="20000"/>
                <a:lumOff val="80000"/>
              </a:schemeClr>
            </a:solidFill>
            <a:ln>
              <a:solidFill>
                <a:sysClr val="windowText" lastClr="000000"/>
              </a:solidFill>
            </a:ln>
            <a:effectLst/>
          </c:spPr>
          <c:invertIfNegative val="0"/>
          <c:cat>
            <c:strRef>
              <c:f>CohortHomeownership!$A$4:$A$10</c:f>
              <c:strCache>
                <c:ptCount val="7"/>
                <c:pt idx="0">
                  <c:v>20-21 → 
22-23</c:v>
                </c:pt>
                <c:pt idx="1">
                  <c:v>22-23 → 
24-25</c:v>
                </c:pt>
                <c:pt idx="2">
                  <c:v>24-25 → 
26-27</c:v>
                </c:pt>
                <c:pt idx="3">
                  <c:v>26-27 → 
28-29</c:v>
                </c:pt>
                <c:pt idx="4">
                  <c:v>28-29 → 
30-31</c:v>
                </c:pt>
                <c:pt idx="5">
                  <c:v>30-31 → 
32-33</c:v>
                </c:pt>
                <c:pt idx="6">
                  <c:v>32-33 → 
34-35</c:v>
                </c:pt>
              </c:strCache>
            </c:strRef>
          </c:cat>
          <c:val>
            <c:numRef>
              <c:f>CohortHomeownership!$D$4:$D$10</c:f>
              <c:numCache>
                <c:formatCode>0.0</c:formatCode>
                <c:ptCount val="7"/>
                <c:pt idx="0">
                  <c:v>1.4590689349912449</c:v>
                </c:pt>
                <c:pt idx="1">
                  <c:v>2.5544619424741839</c:v>
                </c:pt>
                <c:pt idx="2">
                  <c:v>3.4014676053113124</c:v>
                </c:pt>
                <c:pt idx="3">
                  <c:v>2.9686739729088849</c:v>
                </c:pt>
                <c:pt idx="4">
                  <c:v>1.845509419519491</c:v>
                </c:pt>
                <c:pt idx="5">
                  <c:v>1.4397209485245739</c:v>
                </c:pt>
                <c:pt idx="6">
                  <c:v>0.49506613934330446</c:v>
                </c:pt>
              </c:numCache>
            </c:numRef>
          </c:val>
          <c:extLst>
            <c:ext xmlns:c16="http://schemas.microsoft.com/office/drawing/2014/chart" uri="{C3380CC4-5D6E-409C-BE32-E72D297353CC}">
              <c16:uniqueId val="{00000002-0C44-4BC9-9430-C5190A715BD3}"/>
            </c:ext>
          </c:extLst>
        </c:ser>
        <c:ser>
          <c:idx val="5"/>
          <c:order val="3"/>
          <c:tx>
            <c:strRef>
              <c:f>CohortHomeownership!$E$3</c:f>
              <c:strCache>
                <c:ptCount val="1"/>
                <c:pt idx="0">
                  <c:v>2011-2013</c:v>
                </c:pt>
              </c:strCache>
            </c:strRef>
          </c:tx>
          <c:spPr>
            <a:solidFill>
              <a:schemeClr val="accent5">
                <a:lumMod val="40000"/>
                <a:lumOff val="60000"/>
              </a:schemeClr>
            </a:solidFill>
            <a:ln>
              <a:solidFill>
                <a:sysClr val="windowText" lastClr="000000"/>
              </a:solidFill>
            </a:ln>
            <a:effectLst/>
          </c:spPr>
          <c:invertIfNegative val="0"/>
          <c:cat>
            <c:strRef>
              <c:f>CohortHomeownership!$A$4:$A$10</c:f>
              <c:strCache>
                <c:ptCount val="7"/>
                <c:pt idx="0">
                  <c:v>20-21 → 
22-23</c:v>
                </c:pt>
                <c:pt idx="1">
                  <c:v>22-23 → 
24-25</c:v>
                </c:pt>
                <c:pt idx="2">
                  <c:v>24-25 → 
26-27</c:v>
                </c:pt>
                <c:pt idx="3">
                  <c:v>26-27 → 
28-29</c:v>
                </c:pt>
                <c:pt idx="4">
                  <c:v>28-29 → 
30-31</c:v>
                </c:pt>
                <c:pt idx="5">
                  <c:v>30-31 → 
32-33</c:v>
                </c:pt>
                <c:pt idx="6">
                  <c:v>32-33 → 
34-35</c:v>
                </c:pt>
              </c:strCache>
            </c:strRef>
          </c:cat>
          <c:val>
            <c:numRef>
              <c:f>CohortHomeownership!$E$4:$E$10</c:f>
              <c:numCache>
                <c:formatCode>0.0</c:formatCode>
                <c:ptCount val="7"/>
                <c:pt idx="0">
                  <c:v>1.3448416078639687</c:v>
                </c:pt>
                <c:pt idx="1">
                  <c:v>2.6950167085566212</c:v>
                </c:pt>
                <c:pt idx="2">
                  <c:v>3.3568346894798946</c:v>
                </c:pt>
                <c:pt idx="3">
                  <c:v>2.9436727717659892</c:v>
                </c:pt>
                <c:pt idx="4">
                  <c:v>2.0798539411635772</c:v>
                </c:pt>
                <c:pt idx="5">
                  <c:v>1.871952185809743</c:v>
                </c:pt>
                <c:pt idx="6">
                  <c:v>1.2646290839243726</c:v>
                </c:pt>
              </c:numCache>
            </c:numRef>
          </c:val>
          <c:extLst>
            <c:ext xmlns:c16="http://schemas.microsoft.com/office/drawing/2014/chart" uri="{C3380CC4-5D6E-409C-BE32-E72D297353CC}">
              <c16:uniqueId val="{00000003-0C44-4BC9-9430-C5190A715BD3}"/>
            </c:ext>
          </c:extLst>
        </c:ser>
        <c:ser>
          <c:idx val="7"/>
          <c:order val="4"/>
          <c:tx>
            <c:strRef>
              <c:f>CohortHomeownership!$F$3</c:f>
              <c:strCache>
                <c:ptCount val="1"/>
                <c:pt idx="0">
                  <c:v>2013-2015</c:v>
                </c:pt>
              </c:strCache>
            </c:strRef>
          </c:tx>
          <c:spPr>
            <a:solidFill>
              <a:schemeClr val="accent5">
                <a:lumMod val="60000"/>
                <a:lumOff val="40000"/>
              </a:schemeClr>
            </a:solidFill>
            <a:ln>
              <a:solidFill>
                <a:sysClr val="windowText" lastClr="000000"/>
              </a:solidFill>
            </a:ln>
            <a:effectLst/>
          </c:spPr>
          <c:invertIfNegative val="0"/>
          <c:cat>
            <c:strRef>
              <c:f>CohortHomeownership!$A$4:$A$10</c:f>
              <c:strCache>
                <c:ptCount val="7"/>
                <c:pt idx="0">
                  <c:v>20-21 → 
22-23</c:v>
                </c:pt>
                <c:pt idx="1">
                  <c:v>22-23 → 
24-25</c:v>
                </c:pt>
                <c:pt idx="2">
                  <c:v>24-25 → 
26-27</c:v>
                </c:pt>
                <c:pt idx="3">
                  <c:v>26-27 → 
28-29</c:v>
                </c:pt>
                <c:pt idx="4">
                  <c:v>28-29 → 
30-31</c:v>
                </c:pt>
                <c:pt idx="5">
                  <c:v>30-31 → 
32-33</c:v>
                </c:pt>
                <c:pt idx="6">
                  <c:v>32-33 → 
34-35</c:v>
                </c:pt>
              </c:strCache>
            </c:strRef>
          </c:cat>
          <c:val>
            <c:numRef>
              <c:f>CohortHomeownership!$F$4:$F$10</c:f>
              <c:numCache>
                <c:formatCode>0.0</c:formatCode>
                <c:ptCount val="7"/>
                <c:pt idx="0">
                  <c:v>1.4864864554225237</c:v>
                </c:pt>
                <c:pt idx="1">
                  <c:v>3.1731143860997886</c:v>
                </c:pt>
                <c:pt idx="2">
                  <c:v>3.6610409755394899</c:v>
                </c:pt>
                <c:pt idx="3">
                  <c:v>3.8858947586183739</c:v>
                </c:pt>
                <c:pt idx="4">
                  <c:v>3.1261327585176808</c:v>
                </c:pt>
                <c:pt idx="5">
                  <c:v>2.9861139895685724</c:v>
                </c:pt>
                <c:pt idx="6">
                  <c:v>1.8267137167827023</c:v>
                </c:pt>
              </c:numCache>
            </c:numRef>
          </c:val>
          <c:extLst>
            <c:ext xmlns:c16="http://schemas.microsoft.com/office/drawing/2014/chart" uri="{C3380CC4-5D6E-409C-BE32-E72D297353CC}">
              <c16:uniqueId val="{00000004-0C44-4BC9-9430-C5190A715BD3}"/>
            </c:ext>
          </c:extLst>
        </c:ser>
        <c:ser>
          <c:idx val="9"/>
          <c:order val="5"/>
          <c:tx>
            <c:strRef>
              <c:f>CohortHomeownership!$G$3</c:f>
              <c:strCache>
                <c:ptCount val="1"/>
                <c:pt idx="0">
                  <c:v>2015-2017</c:v>
                </c:pt>
              </c:strCache>
            </c:strRef>
          </c:tx>
          <c:spPr>
            <a:solidFill>
              <a:schemeClr val="accent5"/>
            </a:solidFill>
            <a:ln>
              <a:solidFill>
                <a:sysClr val="windowText" lastClr="000000"/>
              </a:solidFill>
            </a:ln>
            <a:effectLst/>
          </c:spPr>
          <c:invertIfNegative val="0"/>
          <c:cat>
            <c:strRef>
              <c:f>CohortHomeownership!$A$4:$A$10</c:f>
              <c:strCache>
                <c:ptCount val="7"/>
                <c:pt idx="0">
                  <c:v>20-21 → 
22-23</c:v>
                </c:pt>
                <c:pt idx="1">
                  <c:v>22-23 → 
24-25</c:v>
                </c:pt>
                <c:pt idx="2">
                  <c:v>24-25 → 
26-27</c:v>
                </c:pt>
                <c:pt idx="3">
                  <c:v>26-27 → 
28-29</c:v>
                </c:pt>
                <c:pt idx="4">
                  <c:v>28-29 → 
30-31</c:v>
                </c:pt>
                <c:pt idx="5">
                  <c:v>30-31 → 
32-33</c:v>
                </c:pt>
                <c:pt idx="6">
                  <c:v>32-33 → 
34-35</c:v>
                </c:pt>
              </c:strCache>
            </c:strRef>
          </c:cat>
          <c:val>
            <c:numRef>
              <c:f>CohortHomeownership!$G$4:$G$10</c:f>
              <c:numCache>
                <c:formatCode>0.0</c:formatCode>
                <c:ptCount val="7"/>
                <c:pt idx="0">
                  <c:v>1.8016878925291497</c:v>
                </c:pt>
                <c:pt idx="1">
                  <c:v>3.105676047361146</c:v>
                </c:pt>
                <c:pt idx="2">
                  <c:v>3.8445503479247307</c:v>
                </c:pt>
                <c:pt idx="3">
                  <c:v>4.8890763568225122</c:v>
                </c:pt>
                <c:pt idx="4">
                  <c:v>4.26362859353803</c:v>
                </c:pt>
                <c:pt idx="5">
                  <c:v>4.1025745094572486</c:v>
                </c:pt>
                <c:pt idx="6">
                  <c:v>2.8884884440876704</c:v>
                </c:pt>
              </c:numCache>
            </c:numRef>
          </c:val>
          <c:extLst>
            <c:ext xmlns:c16="http://schemas.microsoft.com/office/drawing/2014/chart" uri="{C3380CC4-5D6E-409C-BE32-E72D297353CC}">
              <c16:uniqueId val="{00000005-0C44-4BC9-9430-C5190A715BD3}"/>
            </c:ext>
          </c:extLst>
        </c:ser>
        <c:dLbls>
          <c:showLegendKey val="0"/>
          <c:showVal val="0"/>
          <c:showCatName val="0"/>
          <c:showSerName val="0"/>
          <c:showPercent val="0"/>
          <c:showBubbleSize val="0"/>
        </c:dLbls>
        <c:gapWidth val="219"/>
        <c:overlap val="-27"/>
        <c:axId val="565421152"/>
        <c:axId val="565422328"/>
      </c:barChart>
      <c:catAx>
        <c:axId val="565421152"/>
        <c:scaling>
          <c:orientation val="minMax"/>
        </c:scaling>
        <c:delete val="0"/>
        <c:axPos val="b"/>
        <c:title>
          <c:tx>
            <c:strRef>
              <c:f>CohortHomeownership!$A$2</c:f>
              <c:strCache>
                <c:ptCount val="1"/>
                <c:pt idx="0">
                  <c:v>Cohort Age Transition</c:v>
                </c:pt>
              </c:strCache>
            </c:strRef>
          </c:tx>
          <c:layout>
            <c:manualLayout>
              <c:xMode val="edge"/>
              <c:yMode val="edge"/>
              <c:x val="0.45604228386546486"/>
              <c:y val="0.868505933492850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bg1">
                <a:lumMod val="50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65422328"/>
        <c:crosses val="autoZero"/>
        <c:auto val="1"/>
        <c:lblAlgn val="ctr"/>
        <c:lblOffset val="100"/>
        <c:noMultiLvlLbl val="0"/>
      </c:catAx>
      <c:valAx>
        <c:axId val="565422328"/>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5421152"/>
        <c:crosses val="autoZero"/>
        <c:crossBetween val="between"/>
        <c:dispUnits>
          <c:builtInUnit val="hundreds"/>
        </c:dispUnits>
      </c:valAx>
      <c:spPr>
        <a:noFill/>
        <a:ln>
          <a:noFill/>
        </a:ln>
        <a:effectLst/>
      </c:spPr>
    </c:plotArea>
    <c:legend>
      <c:legendPos val="b"/>
      <c:layout>
        <c:manualLayout>
          <c:xMode val="edge"/>
          <c:yMode val="edge"/>
          <c:x val="0.16659678694956964"/>
          <c:y val="0.90725646205219113"/>
          <c:w val="0.69204393487834992"/>
          <c:h val="8.791067447620194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FBFEFF"/>
    </a:solidFill>
    <a:ln w="9525" cap="flat" cmpd="sng" algn="ctr">
      <a:noFill/>
      <a:round/>
    </a:ln>
    <a:effectLst/>
  </c:spPr>
  <c:txPr>
    <a:bodyPr/>
    <a:lstStyle/>
    <a:p>
      <a:pPr>
        <a:defRPr sz="1200" b="1" i="0" baseline="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latin typeface="Georgia" panose="02040502050405020303" pitchFamily="18" charset="0"/>
              </a:defRPr>
            </a:pPr>
            <a:r>
              <a:rPr lang="en-US" sz="1200" b="1" dirty="0">
                <a:latin typeface="Georgia" panose="02040502050405020303" pitchFamily="18" charset="0"/>
              </a:rPr>
              <a:t>Months’ Supply Measures</a:t>
            </a:r>
            <a:r>
              <a:rPr lang="en-US" sz="1200" b="1" baseline="0" dirty="0">
                <a:latin typeface="Georgia" panose="02040502050405020303" pitchFamily="18" charset="0"/>
              </a:rPr>
              <a:t> of New and Existing Home for Sale</a:t>
            </a:r>
            <a:endParaRPr lang="en-US" sz="1200" b="1" dirty="0">
              <a:latin typeface="Georgia" panose="02040502050405020303" pitchFamily="18" charset="0"/>
            </a:endParaRPr>
          </a:p>
        </c:rich>
      </c:tx>
      <c:layout>
        <c:manualLayout>
          <c:xMode val="edge"/>
          <c:yMode val="edge"/>
          <c:x val="0.2882030298813329"/>
          <c:y val="2.580869354830102E-2"/>
        </c:manualLayout>
      </c:layout>
      <c:overlay val="0"/>
    </c:title>
    <c:autoTitleDeleted val="0"/>
    <c:plotArea>
      <c:layout>
        <c:manualLayout>
          <c:layoutTarget val="inner"/>
          <c:xMode val="edge"/>
          <c:yMode val="edge"/>
          <c:x val="7.1830619005112589E-2"/>
          <c:y val="0.15503915502551593"/>
          <c:w val="0.92146535450472289"/>
          <c:h val="0.72274126491181157"/>
        </c:manualLayout>
      </c:layout>
      <c:areaChart>
        <c:grouping val="standard"/>
        <c:varyColors val="0"/>
        <c:ser>
          <c:idx val="2"/>
          <c:order val="2"/>
          <c:tx>
            <c:v>Recess</c:v>
          </c:tx>
          <c:spPr>
            <a:solidFill>
              <a:schemeClr val="bg2"/>
            </a:solidFill>
          </c:spPr>
          <c:val>
            <c:numRef>
              <c:f>Data!$C$9:$C$21001</c:f>
              <c:numCache>
                <c:formatCode>0</c:formatCode>
                <c:ptCount val="20993"/>
                <c:pt idx="0">
                  <c:v>-14</c:v>
                </c:pt>
                <c:pt idx="1">
                  <c:v>-14</c:v>
                </c:pt>
                <c:pt idx="2">
                  <c:v>-14</c:v>
                </c:pt>
                <c:pt idx="3">
                  <c:v>-14</c:v>
                </c:pt>
                <c:pt idx="4">
                  <c:v>-14</c:v>
                </c:pt>
                <c:pt idx="5">
                  <c:v>-14</c:v>
                </c:pt>
                <c:pt idx="6">
                  <c:v>-14</c:v>
                </c:pt>
                <c:pt idx="7">
                  <c:v>-14</c:v>
                </c:pt>
                <c:pt idx="8">
                  <c:v>-14</c:v>
                </c:pt>
                <c:pt idx="9">
                  <c:v>-14</c:v>
                </c:pt>
                <c:pt idx="10">
                  <c:v>-14</c:v>
                </c:pt>
                <c:pt idx="11">
                  <c:v>-14</c:v>
                </c:pt>
                <c:pt idx="12">
                  <c:v>-14</c:v>
                </c:pt>
                <c:pt idx="13">
                  <c:v>-14</c:v>
                </c:pt>
                <c:pt idx="14">
                  <c:v>14</c:v>
                </c:pt>
                <c:pt idx="15">
                  <c:v>14</c:v>
                </c:pt>
                <c:pt idx="16">
                  <c:v>14</c:v>
                </c:pt>
                <c:pt idx="17">
                  <c:v>14</c:v>
                </c:pt>
                <c:pt idx="18">
                  <c:v>14</c:v>
                </c:pt>
                <c:pt idx="19">
                  <c:v>14</c:v>
                </c:pt>
                <c:pt idx="20">
                  <c:v>14</c:v>
                </c:pt>
                <c:pt idx="21">
                  <c:v>14</c:v>
                </c:pt>
                <c:pt idx="22">
                  <c:v>14</c:v>
                </c:pt>
                <c:pt idx="23">
                  <c:v>-14</c:v>
                </c:pt>
                <c:pt idx="24">
                  <c:v>-14</c:v>
                </c:pt>
                <c:pt idx="25">
                  <c:v>-14</c:v>
                </c:pt>
                <c:pt idx="26">
                  <c:v>-14</c:v>
                </c:pt>
                <c:pt idx="27">
                  <c:v>-14</c:v>
                </c:pt>
                <c:pt idx="28">
                  <c:v>-14</c:v>
                </c:pt>
                <c:pt idx="29">
                  <c:v>-14</c:v>
                </c:pt>
                <c:pt idx="30">
                  <c:v>-14</c:v>
                </c:pt>
                <c:pt idx="31">
                  <c:v>-14</c:v>
                </c:pt>
                <c:pt idx="32">
                  <c:v>-14</c:v>
                </c:pt>
                <c:pt idx="33">
                  <c:v>-14</c:v>
                </c:pt>
                <c:pt idx="34">
                  <c:v>-14</c:v>
                </c:pt>
                <c:pt idx="35">
                  <c:v>-14</c:v>
                </c:pt>
                <c:pt idx="36">
                  <c:v>-14</c:v>
                </c:pt>
                <c:pt idx="37">
                  <c:v>-14</c:v>
                </c:pt>
                <c:pt idx="38">
                  <c:v>-14</c:v>
                </c:pt>
                <c:pt idx="39">
                  <c:v>-14</c:v>
                </c:pt>
                <c:pt idx="40">
                  <c:v>-14</c:v>
                </c:pt>
                <c:pt idx="41">
                  <c:v>-14</c:v>
                </c:pt>
                <c:pt idx="42">
                  <c:v>-14</c:v>
                </c:pt>
                <c:pt idx="43">
                  <c:v>-14</c:v>
                </c:pt>
                <c:pt idx="44">
                  <c:v>-14</c:v>
                </c:pt>
                <c:pt idx="45">
                  <c:v>-14</c:v>
                </c:pt>
                <c:pt idx="46">
                  <c:v>-14</c:v>
                </c:pt>
                <c:pt idx="47">
                  <c:v>-14</c:v>
                </c:pt>
                <c:pt idx="48">
                  <c:v>-14</c:v>
                </c:pt>
                <c:pt idx="49">
                  <c:v>-14</c:v>
                </c:pt>
                <c:pt idx="50">
                  <c:v>-14</c:v>
                </c:pt>
                <c:pt idx="51">
                  <c:v>-14</c:v>
                </c:pt>
                <c:pt idx="52">
                  <c:v>-14</c:v>
                </c:pt>
                <c:pt idx="53">
                  <c:v>-14</c:v>
                </c:pt>
                <c:pt idx="54">
                  <c:v>-14</c:v>
                </c:pt>
                <c:pt idx="55">
                  <c:v>-14</c:v>
                </c:pt>
                <c:pt idx="56">
                  <c:v>-14</c:v>
                </c:pt>
                <c:pt idx="57">
                  <c:v>-14</c:v>
                </c:pt>
                <c:pt idx="58">
                  <c:v>-14</c:v>
                </c:pt>
                <c:pt idx="59">
                  <c:v>-14</c:v>
                </c:pt>
                <c:pt idx="60">
                  <c:v>-14</c:v>
                </c:pt>
                <c:pt idx="61">
                  <c:v>-14</c:v>
                </c:pt>
                <c:pt idx="62">
                  <c:v>-14</c:v>
                </c:pt>
                <c:pt idx="63">
                  <c:v>-14</c:v>
                </c:pt>
                <c:pt idx="64">
                  <c:v>-14</c:v>
                </c:pt>
                <c:pt idx="65">
                  <c:v>-14</c:v>
                </c:pt>
                <c:pt idx="66">
                  <c:v>-14</c:v>
                </c:pt>
                <c:pt idx="67">
                  <c:v>-14</c:v>
                </c:pt>
                <c:pt idx="68">
                  <c:v>-14</c:v>
                </c:pt>
                <c:pt idx="69">
                  <c:v>-14</c:v>
                </c:pt>
                <c:pt idx="70">
                  <c:v>-14</c:v>
                </c:pt>
                <c:pt idx="71">
                  <c:v>-14</c:v>
                </c:pt>
                <c:pt idx="72">
                  <c:v>-14</c:v>
                </c:pt>
                <c:pt idx="73">
                  <c:v>-14</c:v>
                </c:pt>
                <c:pt idx="74">
                  <c:v>-14</c:v>
                </c:pt>
                <c:pt idx="75">
                  <c:v>-14</c:v>
                </c:pt>
                <c:pt idx="76">
                  <c:v>-14</c:v>
                </c:pt>
                <c:pt idx="77">
                  <c:v>-14</c:v>
                </c:pt>
                <c:pt idx="78">
                  <c:v>-14</c:v>
                </c:pt>
                <c:pt idx="79">
                  <c:v>-14</c:v>
                </c:pt>
                <c:pt idx="80">
                  <c:v>-14</c:v>
                </c:pt>
                <c:pt idx="81">
                  <c:v>-14</c:v>
                </c:pt>
                <c:pt idx="82">
                  <c:v>-14</c:v>
                </c:pt>
                <c:pt idx="83">
                  <c:v>-14</c:v>
                </c:pt>
                <c:pt idx="84">
                  <c:v>-14</c:v>
                </c:pt>
                <c:pt idx="85">
                  <c:v>-14</c:v>
                </c:pt>
                <c:pt idx="86">
                  <c:v>-14</c:v>
                </c:pt>
                <c:pt idx="87">
                  <c:v>-14</c:v>
                </c:pt>
                <c:pt idx="88">
                  <c:v>-14</c:v>
                </c:pt>
                <c:pt idx="89">
                  <c:v>-14</c:v>
                </c:pt>
                <c:pt idx="90">
                  <c:v>-14</c:v>
                </c:pt>
                <c:pt idx="91">
                  <c:v>-14</c:v>
                </c:pt>
                <c:pt idx="92">
                  <c:v>-14</c:v>
                </c:pt>
                <c:pt idx="93">
                  <c:v>-14</c:v>
                </c:pt>
                <c:pt idx="94">
                  <c:v>-14</c:v>
                </c:pt>
                <c:pt idx="95">
                  <c:v>14</c:v>
                </c:pt>
                <c:pt idx="96">
                  <c:v>14</c:v>
                </c:pt>
                <c:pt idx="97">
                  <c:v>14</c:v>
                </c:pt>
                <c:pt idx="98">
                  <c:v>14</c:v>
                </c:pt>
                <c:pt idx="99">
                  <c:v>14</c:v>
                </c:pt>
                <c:pt idx="100">
                  <c:v>14</c:v>
                </c:pt>
                <c:pt idx="101">
                  <c:v>14</c:v>
                </c:pt>
                <c:pt idx="102">
                  <c:v>14</c:v>
                </c:pt>
                <c:pt idx="103">
                  <c:v>14</c:v>
                </c:pt>
                <c:pt idx="104">
                  <c:v>14</c:v>
                </c:pt>
                <c:pt idx="105">
                  <c:v>14</c:v>
                </c:pt>
                <c:pt idx="106">
                  <c:v>14</c:v>
                </c:pt>
                <c:pt idx="107">
                  <c:v>14</c:v>
                </c:pt>
                <c:pt idx="108">
                  <c:v>14</c:v>
                </c:pt>
                <c:pt idx="109">
                  <c:v>14</c:v>
                </c:pt>
                <c:pt idx="110">
                  <c:v>14</c:v>
                </c:pt>
                <c:pt idx="111">
                  <c:v>14</c:v>
                </c:pt>
                <c:pt idx="112">
                  <c:v>14</c:v>
                </c:pt>
                <c:pt idx="113">
                  <c:v>14</c:v>
                </c:pt>
                <c:pt idx="114">
                  <c:v>-14</c:v>
                </c:pt>
                <c:pt idx="115">
                  <c:v>-14</c:v>
                </c:pt>
                <c:pt idx="116">
                  <c:v>-14</c:v>
                </c:pt>
                <c:pt idx="117">
                  <c:v>-14</c:v>
                </c:pt>
                <c:pt idx="118">
                  <c:v>-14</c:v>
                </c:pt>
                <c:pt idx="119">
                  <c:v>-14</c:v>
                </c:pt>
                <c:pt idx="120">
                  <c:v>-14</c:v>
                </c:pt>
                <c:pt idx="121">
                  <c:v>-14</c:v>
                </c:pt>
                <c:pt idx="122">
                  <c:v>-14</c:v>
                </c:pt>
                <c:pt idx="123">
                  <c:v>-14</c:v>
                </c:pt>
                <c:pt idx="124">
                  <c:v>-14</c:v>
                </c:pt>
                <c:pt idx="125">
                  <c:v>-14</c:v>
                </c:pt>
                <c:pt idx="126">
                  <c:v>-14</c:v>
                </c:pt>
                <c:pt idx="127">
                  <c:v>-14</c:v>
                </c:pt>
                <c:pt idx="128">
                  <c:v>-14</c:v>
                </c:pt>
                <c:pt idx="129">
                  <c:v>-14</c:v>
                </c:pt>
                <c:pt idx="130">
                  <c:v>-14</c:v>
                </c:pt>
                <c:pt idx="131">
                  <c:v>-14</c:v>
                </c:pt>
                <c:pt idx="132">
                  <c:v>-14</c:v>
                </c:pt>
                <c:pt idx="133">
                  <c:v>-14</c:v>
                </c:pt>
                <c:pt idx="134">
                  <c:v>-14</c:v>
                </c:pt>
                <c:pt idx="135">
                  <c:v>-14</c:v>
                </c:pt>
                <c:pt idx="136">
                  <c:v>-14</c:v>
                </c:pt>
                <c:pt idx="137">
                  <c:v>-14</c:v>
                </c:pt>
                <c:pt idx="138">
                  <c:v>-14</c:v>
                </c:pt>
                <c:pt idx="139">
                  <c:v>-14</c:v>
                </c:pt>
                <c:pt idx="140">
                  <c:v>-14</c:v>
                </c:pt>
                <c:pt idx="141">
                  <c:v>-14</c:v>
                </c:pt>
                <c:pt idx="142">
                  <c:v>-14</c:v>
                </c:pt>
                <c:pt idx="143">
                  <c:v>-14</c:v>
                </c:pt>
                <c:pt idx="144">
                  <c:v>-14</c:v>
                </c:pt>
                <c:pt idx="145">
                  <c:v>-14</c:v>
                </c:pt>
                <c:pt idx="146">
                  <c:v>-14</c:v>
                </c:pt>
                <c:pt idx="147">
                  <c:v>-14</c:v>
                </c:pt>
                <c:pt idx="148">
                  <c:v>-14</c:v>
                </c:pt>
                <c:pt idx="149">
                  <c:v>-14</c:v>
                </c:pt>
                <c:pt idx="150">
                  <c:v>-14</c:v>
                </c:pt>
                <c:pt idx="151">
                  <c:v>-14</c:v>
                </c:pt>
                <c:pt idx="152">
                  <c:v>-14</c:v>
                </c:pt>
                <c:pt idx="153">
                  <c:v>-14</c:v>
                </c:pt>
                <c:pt idx="154">
                  <c:v>-14</c:v>
                </c:pt>
                <c:pt idx="155">
                  <c:v>-14</c:v>
                </c:pt>
                <c:pt idx="156">
                  <c:v>-14</c:v>
                </c:pt>
                <c:pt idx="157">
                  <c:v>-14</c:v>
                </c:pt>
                <c:pt idx="158">
                  <c:v>-14</c:v>
                </c:pt>
                <c:pt idx="159">
                  <c:v>-14</c:v>
                </c:pt>
                <c:pt idx="160">
                  <c:v>-14</c:v>
                </c:pt>
                <c:pt idx="161">
                  <c:v>-14</c:v>
                </c:pt>
                <c:pt idx="162">
                  <c:v>-14</c:v>
                </c:pt>
                <c:pt idx="163">
                  <c:v>-14</c:v>
                </c:pt>
                <c:pt idx="164">
                  <c:v>-14</c:v>
                </c:pt>
                <c:pt idx="165">
                  <c:v>-14</c:v>
                </c:pt>
                <c:pt idx="166">
                  <c:v>-14</c:v>
                </c:pt>
                <c:pt idx="167">
                  <c:v>-14</c:v>
                </c:pt>
                <c:pt idx="168">
                  <c:v>-14</c:v>
                </c:pt>
                <c:pt idx="169">
                  <c:v>-14</c:v>
                </c:pt>
                <c:pt idx="170">
                  <c:v>-14</c:v>
                </c:pt>
                <c:pt idx="171">
                  <c:v>-14</c:v>
                </c:pt>
                <c:pt idx="172">
                  <c:v>-14</c:v>
                </c:pt>
                <c:pt idx="173">
                  <c:v>-14</c:v>
                </c:pt>
                <c:pt idx="174">
                  <c:v>-14</c:v>
                </c:pt>
                <c:pt idx="175">
                  <c:v>-14</c:v>
                </c:pt>
                <c:pt idx="176">
                  <c:v>-14</c:v>
                </c:pt>
                <c:pt idx="177">
                  <c:v>-14</c:v>
                </c:pt>
                <c:pt idx="178">
                  <c:v>-14</c:v>
                </c:pt>
                <c:pt idx="179">
                  <c:v>-14</c:v>
                </c:pt>
                <c:pt idx="180">
                  <c:v>-14</c:v>
                </c:pt>
                <c:pt idx="181">
                  <c:v>-14</c:v>
                </c:pt>
                <c:pt idx="182">
                  <c:v>-14</c:v>
                </c:pt>
                <c:pt idx="183">
                  <c:v>-14</c:v>
                </c:pt>
                <c:pt idx="184">
                  <c:v>-14</c:v>
                </c:pt>
                <c:pt idx="185">
                  <c:v>-14</c:v>
                </c:pt>
                <c:pt idx="186">
                  <c:v>-14</c:v>
                </c:pt>
                <c:pt idx="187">
                  <c:v>-14</c:v>
                </c:pt>
                <c:pt idx="188">
                  <c:v>-14</c:v>
                </c:pt>
                <c:pt idx="189">
                  <c:v>-14</c:v>
                </c:pt>
                <c:pt idx="190">
                  <c:v>-14</c:v>
                </c:pt>
                <c:pt idx="191">
                  <c:v>-14</c:v>
                </c:pt>
                <c:pt idx="192">
                  <c:v>-14</c:v>
                </c:pt>
                <c:pt idx="193">
                  <c:v>-14</c:v>
                </c:pt>
                <c:pt idx="194">
                  <c:v>-14</c:v>
                </c:pt>
                <c:pt idx="195">
                  <c:v>-14</c:v>
                </c:pt>
                <c:pt idx="196">
                  <c:v>-14</c:v>
                </c:pt>
                <c:pt idx="197">
                  <c:v>-14</c:v>
                </c:pt>
                <c:pt idx="198">
                  <c:v>-14</c:v>
                </c:pt>
                <c:pt idx="199">
                  <c:v>-14</c:v>
                </c:pt>
                <c:pt idx="200">
                  <c:v>-14</c:v>
                </c:pt>
                <c:pt idx="201">
                  <c:v>-14</c:v>
                </c:pt>
                <c:pt idx="202">
                  <c:v>-14</c:v>
                </c:pt>
                <c:pt idx="203">
                  <c:v>-14</c:v>
                </c:pt>
                <c:pt idx="204">
                  <c:v>-14</c:v>
                </c:pt>
                <c:pt idx="205">
                  <c:v>-14</c:v>
                </c:pt>
                <c:pt idx="206">
                  <c:v>-14</c:v>
                </c:pt>
                <c:pt idx="207">
                  <c:v>-14</c:v>
                </c:pt>
                <c:pt idx="208">
                  <c:v>-14</c:v>
                </c:pt>
                <c:pt idx="209">
                  <c:v>-14</c:v>
                </c:pt>
                <c:pt idx="210">
                  <c:v>-14</c:v>
                </c:pt>
                <c:pt idx="211">
                  <c:v>-14</c:v>
                </c:pt>
                <c:pt idx="212">
                  <c:v>-14</c:v>
                </c:pt>
                <c:pt idx="213">
                  <c:v>-14</c:v>
                </c:pt>
                <c:pt idx="214">
                  <c:v>-14</c:v>
                </c:pt>
                <c:pt idx="215">
                  <c:v>-14</c:v>
                </c:pt>
                <c:pt idx="216">
                  <c:v>-14</c:v>
                </c:pt>
                <c:pt idx="217">
                  <c:v>-14</c:v>
                </c:pt>
                <c:pt idx="218">
                  <c:v>-14</c:v>
                </c:pt>
                <c:pt idx="219">
                  <c:v>-14</c:v>
                </c:pt>
                <c:pt idx="220">
                  <c:v>-14</c:v>
                </c:pt>
                <c:pt idx="221">
                  <c:v>-14</c:v>
                </c:pt>
                <c:pt idx="222">
                  <c:v>-14</c:v>
                </c:pt>
                <c:pt idx="223">
                  <c:v>-14</c:v>
                </c:pt>
                <c:pt idx="224">
                  <c:v>-14</c:v>
                </c:pt>
                <c:pt idx="225">
                  <c:v>-14</c:v>
                </c:pt>
                <c:pt idx="226">
                  <c:v>-14</c:v>
                </c:pt>
                <c:pt idx="227">
                  <c:v>-14</c:v>
                </c:pt>
                <c:pt idx="228">
                  <c:v>-14</c:v>
                </c:pt>
                <c:pt idx="229">
                  <c:v>-14</c:v>
                </c:pt>
              </c:numCache>
            </c:numRef>
          </c:val>
          <c:extLst>
            <c:ext xmlns:c16="http://schemas.microsoft.com/office/drawing/2014/chart" uri="{C3380CC4-5D6E-409C-BE32-E72D297353CC}">
              <c16:uniqueId val="{00000000-80BD-4DC6-9667-39D7802C2FA5}"/>
            </c:ext>
          </c:extLst>
        </c:ser>
        <c:dLbls>
          <c:showLegendKey val="0"/>
          <c:showVal val="0"/>
          <c:showCatName val="0"/>
          <c:showSerName val="0"/>
          <c:showPercent val="0"/>
          <c:showBubbleSize val="0"/>
        </c:dLbls>
        <c:axId val="745460104"/>
        <c:axId val="745452656"/>
      </c:areaChart>
      <c:lineChart>
        <c:grouping val="standard"/>
        <c:varyColors val="0"/>
        <c:ser>
          <c:idx val="0"/>
          <c:order val="0"/>
          <c:tx>
            <c:strRef>
              <c:f>Data!$F$1</c:f>
              <c:strCache>
                <c:ptCount val="1"/>
                <c:pt idx="0">
                  <c:v>Existing Homes</c:v>
                </c:pt>
              </c:strCache>
            </c:strRef>
          </c:tx>
          <c:spPr>
            <a:ln w="28575">
              <a:solidFill>
                <a:schemeClr val="accent5"/>
              </a:solidFill>
              <a:prstDash val="solid"/>
            </a:ln>
          </c:spPr>
          <c:marker>
            <c:symbol val="none"/>
          </c:marker>
          <c:cat>
            <c:numRef>
              <c:f>Data!$A$9:$A$1001</c:f>
              <c:numCache>
                <c:formatCode>m/d/yyyy</c:formatCode>
                <c:ptCount val="993"/>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numCache>
            </c:numRef>
          </c:cat>
          <c:val>
            <c:numRef>
              <c:f>Data!$F$9:$F$1001</c:f>
              <c:numCache>
                <c:formatCode>0.0</c:formatCode>
                <c:ptCount val="993"/>
                <c:pt idx="0">
                  <c:v>4.3</c:v>
                </c:pt>
                <c:pt idx="1">
                  <c:v>4.4000000000000004</c:v>
                </c:pt>
                <c:pt idx="2">
                  <c:v>4</c:v>
                </c:pt>
                <c:pt idx="3">
                  <c:v>4.7</c:v>
                </c:pt>
                <c:pt idx="4">
                  <c:v>4.5999999999999996</c:v>
                </c:pt>
                <c:pt idx="5">
                  <c:v>4.9000000000000004</c:v>
                </c:pt>
                <c:pt idx="6">
                  <c:v>4.7</c:v>
                </c:pt>
                <c:pt idx="7">
                  <c:v>4.8</c:v>
                </c:pt>
                <c:pt idx="8">
                  <c:v>4.5</c:v>
                </c:pt>
                <c:pt idx="9">
                  <c:v>4.5</c:v>
                </c:pt>
                <c:pt idx="10">
                  <c:v>4.2</c:v>
                </c:pt>
                <c:pt idx="11">
                  <c:v>4.4000000000000004</c:v>
                </c:pt>
                <c:pt idx="12">
                  <c:v>4.2</c:v>
                </c:pt>
                <c:pt idx="13">
                  <c:v>4.4000000000000004</c:v>
                </c:pt>
                <c:pt idx="14">
                  <c:v>4.4000000000000004</c:v>
                </c:pt>
                <c:pt idx="15">
                  <c:v>4.8</c:v>
                </c:pt>
                <c:pt idx="16">
                  <c:v>4.5999999999999996</c:v>
                </c:pt>
                <c:pt idx="17">
                  <c:v>4.8</c:v>
                </c:pt>
                <c:pt idx="18">
                  <c:v>4.5</c:v>
                </c:pt>
                <c:pt idx="19">
                  <c:v>4.9000000000000004</c:v>
                </c:pt>
                <c:pt idx="20">
                  <c:v>5</c:v>
                </c:pt>
                <c:pt idx="21">
                  <c:v>4.5</c:v>
                </c:pt>
                <c:pt idx="22">
                  <c:v>4.9000000000000004</c:v>
                </c:pt>
                <c:pt idx="23">
                  <c:v>4.0999999999999996</c:v>
                </c:pt>
                <c:pt idx="24">
                  <c:v>4.3</c:v>
                </c:pt>
                <c:pt idx="25">
                  <c:v>4.4000000000000004</c:v>
                </c:pt>
                <c:pt idx="26">
                  <c:v>4.5999999999999996</c:v>
                </c:pt>
                <c:pt idx="27">
                  <c:v>5</c:v>
                </c:pt>
                <c:pt idx="28">
                  <c:v>4.7</c:v>
                </c:pt>
                <c:pt idx="29">
                  <c:v>5</c:v>
                </c:pt>
                <c:pt idx="30">
                  <c:v>4.7</c:v>
                </c:pt>
                <c:pt idx="31">
                  <c:v>5.0999999999999996</c:v>
                </c:pt>
                <c:pt idx="32">
                  <c:v>4.9000000000000004</c:v>
                </c:pt>
                <c:pt idx="33">
                  <c:v>4.9000000000000004</c:v>
                </c:pt>
                <c:pt idx="34">
                  <c:v>4.9000000000000004</c:v>
                </c:pt>
                <c:pt idx="35">
                  <c:v>4.3</c:v>
                </c:pt>
                <c:pt idx="36">
                  <c:v>4.5999999999999996</c:v>
                </c:pt>
                <c:pt idx="37">
                  <c:v>4.5</c:v>
                </c:pt>
                <c:pt idx="38">
                  <c:v>4.7</c:v>
                </c:pt>
                <c:pt idx="39">
                  <c:v>5.2</c:v>
                </c:pt>
                <c:pt idx="40">
                  <c:v>4.8</c:v>
                </c:pt>
                <c:pt idx="41">
                  <c:v>5.0999999999999996</c:v>
                </c:pt>
                <c:pt idx="42">
                  <c:v>4.5999999999999996</c:v>
                </c:pt>
                <c:pt idx="43">
                  <c:v>4.5999999999999996</c:v>
                </c:pt>
                <c:pt idx="44">
                  <c:v>4.3</c:v>
                </c:pt>
                <c:pt idx="45">
                  <c:v>4.5999999999999996</c:v>
                </c:pt>
                <c:pt idx="46">
                  <c:v>4.9000000000000004</c:v>
                </c:pt>
                <c:pt idx="47">
                  <c:v>4.3</c:v>
                </c:pt>
                <c:pt idx="48">
                  <c:v>4.4000000000000004</c:v>
                </c:pt>
                <c:pt idx="49">
                  <c:v>4.5</c:v>
                </c:pt>
                <c:pt idx="50">
                  <c:v>4.4000000000000004</c:v>
                </c:pt>
                <c:pt idx="51">
                  <c:v>4.3</c:v>
                </c:pt>
                <c:pt idx="52">
                  <c:v>4.3</c:v>
                </c:pt>
                <c:pt idx="53">
                  <c:v>4.2</c:v>
                </c:pt>
                <c:pt idx="54">
                  <c:v>4.4000000000000004</c:v>
                </c:pt>
                <c:pt idx="55">
                  <c:v>4.5</c:v>
                </c:pt>
                <c:pt idx="56">
                  <c:v>4.2</c:v>
                </c:pt>
                <c:pt idx="57">
                  <c:v>4.3</c:v>
                </c:pt>
                <c:pt idx="58">
                  <c:v>4.3</c:v>
                </c:pt>
                <c:pt idx="59">
                  <c:v>3.9</c:v>
                </c:pt>
                <c:pt idx="60">
                  <c:v>3.6</c:v>
                </c:pt>
                <c:pt idx="61">
                  <c:v>4</c:v>
                </c:pt>
                <c:pt idx="62">
                  <c:v>4</c:v>
                </c:pt>
                <c:pt idx="63">
                  <c:v>4.2</c:v>
                </c:pt>
                <c:pt idx="64">
                  <c:v>4.3</c:v>
                </c:pt>
                <c:pt idx="65">
                  <c:v>4.5</c:v>
                </c:pt>
                <c:pt idx="66">
                  <c:v>4.5</c:v>
                </c:pt>
                <c:pt idx="67">
                  <c:v>4.7</c:v>
                </c:pt>
                <c:pt idx="68">
                  <c:v>4.5</c:v>
                </c:pt>
                <c:pt idx="69">
                  <c:v>4.8</c:v>
                </c:pt>
                <c:pt idx="70">
                  <c:v>4.9000000000000004</c:v>
                </c:pt>
                <c:pt idx="71">
                  <c:v>4.8</c:v>
                </c:pt>
                <c:pt idx="72">
                  <c:v>5.0999999999999996</c:v>
                </c:pt>
                <c:pt idx="73">
                  <c:v>5.0999999999999996</c:v>
                </c:pt>
                <c:pt idx="74">
                  <c:v>5.4</c:v>
                </c:pt>
                <c:pt idx="75">
                  <c:v>6</c:v>
                </c:pt>
                <c:pt idx="76">
                  <c:v>6.3</c:v>
                </c:pt>
                <c:pt idx="77">
                  <c:v>6.8</c:v>
                </c:pt>
                <c:pt idx="78">
                  <c:v>7.2</c:v>
                </c:pt>
                <c:pt idx="79">
                  <c:v>7.1</c:v>
                </c:pt>
                <c:pt idx="80">
                  <c:v>7</c:v>
                </c:pt>
                <c:pt idx="81">
                  <c:v>7.1</c:v>
                </c:pt>
                <c:pt idx="82">
                  <c:v>7</c:v>
                </c:pt>
                <c:pt idx="83">
                  <c:v>6.2</c:v>
                </c:pt>
                <c:pt idx="84">
                  <c:v>6.5</c:v>
                </c:pt>
                <c:pt idx="85">
                  <c:v>6.7</c:v>
                </c:pt>
                <c:pt idx="86">
                  <c:v>7.2</c:v>
                </c:pt>
                <c:pt idx="87">
                  <c:v>8.3000000000000007</c:v>
                </c:pt>
                <c:pt idx="88">
                  <c:v>8.6999999999999993</c:v>
                </c:pt>
                <c:pt idx="89">
                  <c:v>8.9</c:v>
                </c:pt>
                <c:pt idx="90">
                  <c:v>9.1999999999999993</c:v>
                </c:pt>
                <c:pt idx="91">
                  <c:v>9.3000000000000007</c:v>
                </c:pt>
                <c:pt idx="92">
                  <c:v>9.9</c:v>
                </c:pt>
                <c:pt idx="93">
                  <c:v>10.3</c:v>
                </c:pt>
                <c:pt idx="94">
                  <c:v>9.6999999999999993</c:v>
                </c:pt>
                <c:pt idx="95">
                  <c:v>9.3000000000000007</c:v>
                </c:pt>
                <c:pt idx="96">
                  <c:v>9.9</c:v>
                </c:pt>
                <c:pt idx="97">
                  <c:v>9.5</c:v>
                </c:pt>
                <c:pt idx="98">
                  <c:v>9.5</c:v>
                </c:pt>
                <c:pt idx="99">
                  <c:v>10.8</c:v>
                </c:pt>
                <c:pt idx="100">
                  <c:v>10.4</c:v>
                </c:pt>
                <c:pt idx="101">
                  <c:v>10.9</c:v>
                </c:pt>
                <c:pt idx="102">
                  <c:v>10.4</c:v>
                </c:pt>
                <c:pt idx="103">
                  <c:v>9.6999999999999993</c:v>
                </c:pt>
                <c:pt idx="104">
                  <c:v>9.6</c:v>
                </c:pt>
                <c:pt idx="105">
                  <c:v>9.8000000000000007</c:v>
                </c:pt>
                <c:pt idx="106">
                  <c:v>10.5</c:v>
                </c:pt>
                <c:pt idx="107">
                  <c:v>8.8000000000000007</c:v>
                </c:pt>
                <c:pt idx="108">
                  <c:v>9.1999999999999993</c:v>
                </c:pt>
                <c:pt idx="109">
                  <c:v>9.1999999999999993</c:v>
                </c:pt>
                <c:pt idx="110">
                  <c:v>8.9</c:v>
                </c:pt>
                <c:pt idx="111">
                  <c:v>9.6</c:v>
                </c:pt>
                <c:pt idx="112">
                  <c:v>9.1</c:v>
                </c:pt>
                <c:pt idx="113">
                  <c:v>8.9</c:v>
                </c:pt>
                <c:pt idx="114">
                  <c:v>8.6</c:v>
                </c:pt>
                <c:pt idx="115">
                  <c:v>8.5</c:v>
                </c:pt>
                <c:pt idx="116">
                  <c:v>7.7</c:v>
                </c:pt>
                <c:pt idx="117">
                  <c:v>6.8</c:v>
                </c:pt>
                <c:pt idx="118">
                  <c:v>6.3</c:v>
                </c:pt>
                <c:pt idx="119">
                  <c:v>7.2</c:v>
                </c:pt>
                <c:pt idx="120">
                  <c:v>7.8</c:v>
                </c:pt>
                <c:pt idx="121">
                  <c:v>8.1</c:v>
                </c:pt>
                <c:pt idx="122">
                  <c:v>7.9</c:v>
                </c:pt>
                <c:pt idx="123">
                  <c:v>8.1999999999999993</c:v>
                </c:pt>
                <c:pt idx="124">
                  <c:v>7.8</c:v>
                </c:pt>
                <c:pt idx="125">
                  <c:v>8.6999999999999993</c:v>
                </c:pt>
                <c:pt idx="126">
                  <c:v>11.3</c:v>
                </c:pt>
                <c:pt idx="127">
                  <c:v>11.1</c:v>
                </c:pt>
                <c:pt idx="128">
                  <c:v>10.1</c:v>
                </c:pt>
                <c:pt idx="129">
                  <c:v>9.9</c:v>
                </c:pt>
                <c:pt idx="130">
                  <c:v>9.1999999999999993</c:v>
                </c:pt>
                <c:pt idx="131">
                  <c:v>8.1999999999999993</c:v>
                </c:pt>
                <c:pt idx="132">
                  <c:v>7.8</c:v>
                </c:pt>
                <c:pt idx="133">
                  <c:v>8.5</c:v>
                </c:pt>
                <c:pt idx="134">
                  <c:v>8.3000000000000007</c:v>
                </c:pt>
                <c:pt idx="135">
                  <c:v>9</c:v>
                </c:pt>
                <c:pt idx="136">
                  <c:v>8.9</c:v>
                </c:pt>
                <c:pt idx="137">
                  <c:v>8.9</c:v>
                </c:pt>
                <c:pt idx="138">
                  <c:v>8.6</c:v>
                </c:pt>
                <c:pt idx="139">
                  <c:v>8.1</c:v>
                </c:pt>
                <c:pt idx="140">
                  <c:v>7.8</c:v>
                </c:pt>
                <c:pt idx="141">
                  <c:v>7.4</c:v>
                </c:pt>
                <c:pt idx="142">
                  <c:v>7.1</c:v>
                </c:pt>
                <c:pt idx="143">
                  <c:v>6.3</c:v>
                </c:pt>
                <c:pt idx="144">
                  <c:v>6.3</c:v>
                </c:pt>
                <c:pt idx="145">
                  <c:v>6.1</c:v>
                </c:pt>
                <c:pt idx="146">
                  <c:v>6</c:v>
                </c:pt>
                <c:pt idx="147">
                  <c:v>6.4</c:v>
                </c:pt>
                <c:pt idx="148">
                  <c:v>6.4</c:v>
                </c:pt>
                <c:pt idx="149">
                  <c:v>6.3</c:v>
                </c:pt>
                <c:pt idx="150">
                  <c:v>6.2</c:v>
                </c:pt>
                <c:pt idx="151">
                  <c:v>6.1</c:v>
                </c:pt>
                <c:pt idx="152">
                  <c:v>5.5</c:v>
                </c:pt>
                <c:pt idx="153">
                  <c:v>5.3</c:v>
                </c:pt>
                <c:pt idx="154">
                  <c:v>4.9000000000000004</c:v>
                </c:pt>
                <c:pt idx="155">
                  <c:v>4.5</c:v>
                </c:pt>
                <c:pt idx="156">
                  <c:v>4.3</c:v>
                </c:pt>
                <c:pt idx="157">
                  <c:v>4.5</c:v>
                </c:pt>
                <c:pt idx="158">
                  <c:v>4.5</c:v>
                </c:pt>
                <c:pt idx="159">
                  <c:v>5.0999999999999996</c:v>
                </c:pt>
                <c:pt idx="160">
                  <c:v>5</c:v>
                </c:pt>
                <c:pt idx="161">
                  <c:v>5.0999999999999996</c:v>
                </c:pt>
                <c:pt idx="162">
                  <c:v>5.0999999999999996</c:v>
                </c:pt>
                <c:pt idx="163">
                  <c:v>5.0999999999999996</c:v>
                </c:pt>
                <c:pt idx="164">
                  <c:v>5.0999999999999996</c:v>
                </c:pt>
                <c:pt idx="165">
                  <c:v>5</c:v>
                </c:pt>
                <c:pt idx="166">
                  <c:v>5.0999999999999996</c:v>
                </c:pt>
                <c:pt idx="167">
                  <c:v>4.5999999999999996</c:v>
                </c:pt>
                <c:pt idx="168">
                  <c:v>4.8</c:v>
                </c:pt>
                <c:pt idx="169">
                  <c:v>4.7</c:v>
                </c:pt>
                <c:pt idx="170">
                  <c:v>4.9000000000000004</c:v>
                </c:pt>
                <c:pt idx="171">
                  <c:v>5.6</c:v>
                </c:pt>
                <c:pt idx="172">
                  <c:v>5.6</c:v>
                </c:pt>
                <c:pt idx="173">
                  <c:v>5.7</c:v>
                </c:pt>
                <c:pt idx="174">
                  <c:v>5.7</c:v>
                </c:pt>
                <c:pt idx="175">
                  <c:v>5.6</c:v>
                </c:pt>
                <c:pt idx="176">
                  <c:v>5.5</c:v>
                </c:pt>
                <c:pt idx="177">
                  <c:v>5.3</c:v>
                </c:pt>
                <c:pt idx="178">
                  <c:v>5.0999999999999996</c:v>
                </c:pt>
                <c:pt idx="179">
                  <c:v>4.4000000000000004</c:v>
                </c:pt>
                <c:pt idx="180">
                  <c:v>4.5999999999999996</c:v>
                </c:pt>
                <c:pt idx="181">
                  <c:v>4.4000000000000004</c:v>
                </c:pt>
                <c:pt idx="182">
                  <c:v>4.5</c:v>
                </c:pt>
                <c:pt idx="183">
                  <c:v>5.0999999999999996</c:v>
                </c:pt>
                <c:pt idx="184">
                  <c:v>5.2</c:v>
                </c:pt>
                <c:pt idx="185">
                  <c:v>5.0999999999999996</c:v>
                </c:pt>
                <c:pt idx="186">
                  <c:v>5</c:v>
                </c:pt>
                <c:pt idx="187">
                  <c:v>5.0999999999999996</c:v>
                </c:pt>
                <c:pt idx="188">
                  <c:v>4.9000000000000004</c:v>
                </c:pt>
                <c:pt idx="189">
                  <c:v>4.8</c:v>
                </c:pt>
                <c:pt idx="190">
                  <c:v>5.2</c:v>
                </c:pt>
                <c:pt idx="191">
                  <c:v>3.9</c:v>
                </c:pt>
                <c:pt idx="192">
                  <c:v>4</c:v>
                </c:pt>
                <c:pt idx="193">
                  <c:v>4.2</c:v>
                </c:pt>
                <c:pt idx="194">
                  <c:v>4.4000000000000004</c:v>
                </c:pt>
                <c:pt idx="195">
                  <c:v>4.5999999999999996</c:v>
                </c:pt>
                <c:pt idx="196">
                  <c:v>4.7</c:v>
                </c:pt>
                <c:pt idx="197">
                  <c:v>4.7</c:v>
                </c:pt>
                <c:pt idx="198">
                  <c:v>4.7</c:v>
                </c:pt>
                <c:pt idx="199">
                  <c:v>4.5</c:v>
                </c:pt>
                <c:pt idx="200">
                  <c:v>4.4000000000000004</c:v>
                </c:pt>
                <c:pt idx="201">
                  <c:v>4.3</c:v>
                </c:pt>
                <c:pt idx="202">
                  <c:v>4</c:v>
                </c:pt>
                <c:pt idx="203">
                  <c:v>3.6</c:v>
                </c:pt>
                <c:pt idx="204">
                  <c:v>3.6</c:v>
                </c:pt>
                <c:pt idx="205">
                  <c:v>3.7</c:v>
                </c:pt>
                <c:pt idx="206">
                  <c:v>3.8</c:v>
                </c:pt>
                <c:pt idx="207">
                  <c:v>4.0999999999999996</c:v>
                </c:pt>
                <c:pt idx="208">
                  <c:v>4.2</c:v>
                </c:pt>
                <c:pt idx="209">
                  <c:v>4.2</c:v>
                </c:pt>
                <c:pt idx="210">
                  <c:v>4.2</c:v>
                </c:pt>
                <c:pt idx="211">
                  <c:v>4.0999999999999996</c:v>
                </c:pt>
                <c:pt idx="212">
                  <c:v>4.0999999999999996</c:v>
                </c:pt>
                <c:pt idx="213">
                  <c:v>4</c:v>
                </c:pt>
                <c:pt idx="214">
                  <c:v>3.5</c:v>
                </c:pt>
                <c:pt idx="215">
                  <c:v>3.1</c:v>
                </c:pt>
                <c:pt idx="216">
                  <c:v>3.4</c:v>
                </c:pt>
                <c:pt idx="217">
                  <c:v>3.4</c:v>
                </c:pt>
                <c:pt idx="218">
                  <c:v>3.5</c:v>
                </c:pt>
                <c:pt idx="219">
                  <c:v>3.9</c:v>
                </c:pt>
                <c:pt idx="220">
                  <c:v>4.2</c:v>
                </c:pt>
                <c:pt idx="221">
                  <c:v>4.3</c:v>
                </c:pt>
                <c:pt idx="222">
                  <c:v>4.3</c:v>
                </c:pt>
                <c:pt idx="223">
                  <c:v>4.3</c:v>
                </c:pt>
                <c:pt idx="224">
                  <c:v>4.3</c:v>
                </c:pt>
                <c:pt idx="225">
                  <c:v>4.2</c:v>
                </c:pt>
                <c:pt idx="226">
                  <c:v>4</c:v>
                </c:pt>
                <c:pt idx="227">
                  <c:v>3.6</c:v>
                </c:pt>
                <c:pt idx="228">
                  <c:v>3.9</c:v>
                </c:pt>
                <c:pt idx="229">
                  <c:v>#N/A</c:v>
                </c:pt>
              </c:numCache>
            </c:numRef>
          </c:val>
          <c:smooth val="0"/>
          <c:extLst>
            <c:ext xmlns:c16="http://schemas.microsoft.com/office/drawing/2014/chart" uri="{C3380CC4-5D6E-409C-BE32-E72D297353CC}">
              <c16:uniqueId val="{00000001-80BD-4DC6-9667-39D7802C2FA5}"/>
            </c:ext>
          </c:extLst>
        </c:ser>
        <c:ser>
          <c:idx val="1"/>
          <c:order val="1"/>
          <c:tx>
            <c:strRef>
              <c:f>Data!$G$1</c:f>
              <c:strCache>
                <c:ptCount val="1"/>
                <c:pt idx="0">
                  <c:v>New Homes</c:v>
                </c:pt>
              </c:strCache>
            </c:strRef>
          </c:tx>
          <c:spPr>
            <a:ln w="28575">
              <a:solidFill>
                <a:schemeClr val="accent6"/>
              </a:solidFill>
            </a:ln>
          </c:spPr>
          <c:marker>
            <c:symbol val="none"/>
          </c:marker>
          <c:cat>
            <c:numRef>
              <c:f>Data!$A$9:$A$1001</c:f>
              <c:numCache>
                <c:formatCode>m/d/yyyy</c:formatCode>
                <c:ptCount val="993"/>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numCache>
            </c:numRef>
          </c:cat>
          <c:val>
            <c:numRef>
              <c:f>Data!$G$9:$G$1001</c:f>
              <c:numCache>
                <c:formatCode>0.0</c:formatCode>
                <c:ptCount val="993"/>
                <c:pt idx="0">
                  <c:v>4.3</c:v>
                </c:pt>
                <c:pt idx="1">
                  <c:v>4.3</c:v>
                </c:pt>
                <c:pt idx="2">
                  <c:v>4.3</c:v>
                </c:pt>
                <c:pt idx="3">
                  <c:v>4.4000000000000004</c:v>
                </c:pt>
                <c:pt idx="4">
                  <c:v>4.4000000000000004</c:v>
                </c:pt>
                <c:pt idx="5">
                  <c:v>4.8</c:v>
                </c:pt>
                <c:pt idx="6">
                  <c:v>4.0999999999999996</c:v>
                </c:pt>
                <c:pt idx="7">
                  <c:v>4.4000000000000004</c:v>
                </c:pt>
                <c:pt idx="8">
                  <c:v>4</c:v>
                </c:pt>
                <c:pt idx="9">
                  <c:v>4</c:v>
                </c:pt>
                <c:pt idx="10">
                  <c:v>4.2</c:v>
                </c:pt>
                <c:pt idx="11">
                  <c:v>3.6</c:v>
                </c:pt>
                <c:pt idx="12">
                  <c:v>3.8</c:v>
                </c:pt>
                <c:pt idx="13">
                  <c:v>3.7</c:v>
                </c:pt>
                <c:pt idx="14">
                  <c:v>3.8</c:v>
                </c:pt>
                <c:pt idx="15">
                  <c:v>3.9</c:v>
                </c:pt>
                <c:pt idx="16">
                  <c:v>4</c:v>
                </c:pt>
                <c:pt idx="17">
                  <c:v>4.2</c:v>
                </c:pt>
                <c:pt idx="18">
                  <c:v>4.2</c:v>
                </c:pt>
                <c:pt idx="19">
                  <c:v>4.4000000000000004</c:v>
                </c:pt>
                <c:pt idx="20">
                  <c:v>4.4000000000000004</c:v>
                </c:pt>
                <c:pt idx="21">
                  <c:v>4.3</c:v>
                </c:pt>
                <c:pt idx="22">
                  <c:v>4.0999999999999996</c:v>
                </c:pt>
                <c:pt idx="23">
                  <c:v>3.8</c:v>
                </c:pt>
                <c:pt idx="24">
                  <c:v>4.2</c:v>
                </c:pt>
                <c:pt idx="25">
                  <c:v>4</c:v>
                </c:pt>
                <c:pt idx="26">
                  <c:v>4.0999999999999996</c:v>
                </c:pt>
                <c:pt idx="27">
                  <c:v>4.3</c:v>
                </c:pt>
                <c:pt idx="28">
                  <c:v>4</c:v>
                </c:pt>
                <c:pt idx="29">
                  <c:v>4.2</c:v>
                </c:pt>
                <c:pt idx="30">
                  <c:v>4.2</c:v>
                </c:pt>
                <c:pt idx="31">
                  <c:v>4</c:v>
                </c:pt>
                <c:pt idx="32">
                  <c:v>3.9</c:v>
                </c:pt>
                <c:pt idx="33">
                  <c:v>4</c:v>
                </c:pt>
                <c:pt idx="34">
                  <c:v>4</c:v>
                </c:pt>
                <c:pt idx="35">
                  <c:v>4</c:v>
                </c:pt>
                <c:pt idx="36">
                  <c:v>4</c:v>
                </c:pt>
                <c:pt idx="37">
                  <c:v>4.5</c:v>
                </c:pt>
                <c:pt idx="38">
                  <c:v>4.0999999999999996</c:v>
                </c:pt>
                <c:pt idx="39">
                  <c:v>4.0999999999999996</c:v>
                </c:pt>
                <c:pt idx="40">
                  <c:v>3.9</c:v>
                </c:pt>
                <c:pt idx="41">
                  <c:v>3.5</c:v>
                </c:pt>
                <c:pt idx="42">
                  <c:v>3.6</c:v>
                </c:pt>
                <c:pt idx="43">
                  <c:v>3.5</c:v>
                </c:pt>
                <c:pt idx="44">
                  <c:v>3.8</c:v>
                </c:pt>
                <c:pt idx="45">
                  <c:v>3.8</c:v>
                </c:pt>
                <c:pt idx="46">
                  <c:v>4.0999999999999996</c:v>
                </c:pt>
                <c:pt idx="47">
                  <c:v>4</c:v>
                </c:pt>
                <c:pt idx="48">
                  <c:v>3.8</c:v>
                </c:pt>
                <c:pt idx="49">
                  <c:v>3.7</c:v>
                </c:pt>
                <c:pt idx="50">
                  <c:v>3.6</c:v>
                </c:pt>
                <c:pt idx="51">
                  <c:v>4</c:v>
                </c:pt>
                <c:pt idx="52">
                  <c:v>3.8</c:v>
                </c:pt>
                <c:pt idx="53">
                  <c:v>3.9</c:v>
                </c:pt>
                <c:pt idx="54">
                  <c:v>4.5</c:v>
                </c:pt>
                <c:pt idx="55">
                  <c:v>4.3</c:v>
                </c:pt>
                <c:pt idx="56">
                  <c:v>4.0999999999999996</c:v>
                </c:pt>
                <c:pt idx="57">
                  <c:v>3.9</c:v>
                </c:pt>
                <c:pt idx="58">
                  <c:v>4.3</c:v>
                </c:pt>
                <c:pt idx="59">
                  <c:v>4.0999999999999996</c:v>
                </c:pt>
                <c:pt idx="60">
                  <c:v>4.4000000000000004</c:v>
                </c:pt>
                <c:pt idx="61">
                  <c:v>4.3</c:v>
                </c:pt>
                <c:pt idx="62">
                  <c:v>4.0999999999999996</c:v>
                </c:pt>
                <c:pt idx="63">
                  <c:v>4.3</c:v>
                </c:pt>
                <c:pt idx="64">
                  <c:v>4.2</c:v>
                </c:pt>
                <c:pt idx="65">
                  <c:v>4.3</c:v>
                </c:pt>
                <c:pt idx="66">
                  <c:v>4.2</c:v>
                </c:pt>
                <c:pt idx="67">
                  <c:v>4.5</c:v>
                </c:pt>
                <c:pt idx="68">
                  <c:v>4.7</c:v>
                </c:pt>
                <c:pt idx="69">
                  <c:v>4.5</c:v>
                </c:pt>
                <c:pt idx="70">
                  <c:v>5</c:v>
                </c:pt>
                <c:pt idx="71">
                  <c:v>4.9000000000000004</c:v>
                </c:pt>
                <c:pt idx="72">
                  <c:v>5.3</c:v>
                </c:pt>
                <c:pt idx="73">
                  <c:v>6.1</c:v>
                </c:pt>
                <c:pt idx="74">
                  <c:v>5.9</c:v>
                </c:pt>
                <c:pt idx="75">
                  <c:v>6.3</c:v>
                </c:pt>
                <c:pt idx="76">
                  <c:v>6.2</c:v>
                </c:pt>
                <c:pt idx="77">
                  <c:v>6.3</c:v>
                </c:pt>
                <c:pt idx="78">
                  <c:v>7.3</c:v>
                </c:pt>
                <c:pt idx="79">
                  <c:v>6.7</c:v>
                </c:pt>
                <c:pt idx="80">
                  <c:v>6.7</c:v>
                </c:pt>
                <c:pt idx="81">
                  <c:v>7.3</c:v>
                </c:pt>
                <c:pt idx="82">
                  <c:v>6.6</c:v>
                </c:pt>
                <c:pt idx="83">
                  <c:v>6.5</c:v>
                </c:pt>
                <c:pt idx="84">
                  <c:v>7.2</c:v>
                </c:pt>
                <c:pt idx="85">
                  <c:v>7.9</c:v>
                </c:pt>
                <c:pt idx="86">
                  <c:v>7.9</c:v>
                </c:pt>
                <c:pt idx="87">
                  <c:v>7.4</c:v>
                </c:pt>
                <c:pt idx="88">
                  <c:v>7.8</c:v>
                </c:pt>
                <c:pt idx="89">
                  <c:v>8.1999999999999993</c:v>
                </c:pt>
                <c:pt idx="90">
                  <c:v>8.3000000000000007</c:v>
                </c:pt>
                <c:pt idx="91">
                  <c:v>9.1999999999999993</c:v>
                </c:pt>
                <c:pt idx="92">
                  <c:v>9.1999999999999993</c:v>
                </c:pt>
                <c:pt idx="93">
                  <c:v>8.5</c:v>
                </c:pt>
                <c:pt idx="94">
                  <c:v>9.4</c:v>
                </c:pt>
                <c:pt idx="95">
                  <c:v>9.6</c:v>
                </c:pt>
                <c:pt idx="96">
                  <c:v>9.3000000000000007</c:v>
                </c:pt>
                <c:pt idx="97">
                  <c:v>9.6999999999999993</c:v>
                </c:pt>
                <c:pt idx="98">
                  <c:v>10.5</c:v>
                </c:pt>
                <c:pt idx="99">
                  <c:v>10.3</c:v>
                </c:pt>
                <c:pt idx="100">
                  <c:v>10.7</c:v>
                </c:pt>
                <c:pt idx="101">
                  <c:v>10.7</c:v>
                </c:pt>
                <c:pt idx="102">
                  <c:v>10.5</c:v>
                </c:pt>
                <c:pt idx="103">
                  <c:v>11.3</c:v>
                </c:pt>
                <c:pt idx="104">
                  <c:v>10.9</c:v>
                </c:pt>
                <c:pt idx="105">
                  <c:v>11.6</c:v>
                </c:pt>
                <c:pt idx="106">
                  <c:v>11.4</c:v>
                </c:pt>
                <c:pt idx="107">
                  <c:v>11.2</c:v>
                </c:pt>
                <c:pt idx="108">
                  <c:v>12.2</c:v>
                </c:pt>
                <c:pt idx="109">
                  <c:v>10.5</c:v>
                </c:pt>
                <c:pt idx="110">
                  <c:v>11</c:v>
                </c:pt>
                <c:pt idx="111">
                  <c:v>10.7</c:v>
                </c:pt>
                <c:pt idx="112">
                  <c:v>9.3000000000000007</c:v>
                </c:pt>
                <c:pt idx="113">
                  <c:v>8.5</c:v>
                </c:pt>
                <c:pt idx="114">
                  <c:v>7.9</c:v>
                </c:pt>
                <c:pt idx="115">
                  <c:v>7.5</c:v>
                </c:pt>
                <c:pt idx="116">
                  <c:v>7.8</c:v>
                </c:pt>
                <c:pt idx="117">
                  <c:v>7.4</c:v>
                </c:pt>
                <c:pt idx="118">
                  <c:v>7.6</c:v>
                </c:pt>
                <c:pt idx="119">
                  <c:v>8</c:v>
                </c:pt>
                <c:pt idx="120">
                  <c:v>8.1</c:v>
                </c:pt>
                <c:pt idx="121">
                  <c:v>8.3000000000000007</c:v>
                </c:pt>
                <c:pt idx="122">
                  <c:v>7.1</c:v>
                </c:pt>
                <c:pt idx="123">
                  <c:v>6.2</c:v>
                </c:pt>
                <c:pt idx="124">
                  <c:v>9.3000000000000007</c:v>
                </c:pt>
                <c:pt idx="125">
                  <c:v>8.3000000000000007</c:v>
                </c:pt>
                <c:pt idx="126">
                  <c:v>8.9</c:v>
                </c:pt>
                <c:pt idx="127">
                  <c:v>8.8000000000000007</c:v>
                </c:pt>
                <c:pt idx="128">
                  <c:v>7.6</c:v>
                </c:pt>
                <c:pt idx="129">
                  <c:v>8.1999999999999993</c:v>
                </c:pt>
                <c:pt idx="130">
                  <c:v>8.1999999999999993</c:v>
                </c:pt>
                <c:pt idx="131">
                  <c:v>7</c:v>
                </c:pt>
                <c:pt idx="132">
                  <c:v>7.3</c:v>
                </c:pt>
                <c:pt idx="133">
                  <c:v>8.1</c:v>
                </c:pt>
                <c:pt idx="134">
                  <c:v>7.2</c:v>
                </c:pt>
                <c:pt idx="135">
                  <c:v>6.7</c:v>
                </c:pt>
                <c:pt idx="136">
                  <c:v>6.6</c:v>
                </c:pt>
                <c:pt idx="137">
                  <c:v>6.6</c:v>
                </c:pt>
                <c:pt idx="138">
                  <c:v>6.7</c:v>
                </c:pt>
                <c:pt idx="139">
                  <c:v>6.5</c:v>
                </c:pt>
                <c:pt idx="140">
                  <c:v>6.3</c:v>
                </c:pt>
                <c:pt idx="141">
                  <c:v>6</c:v>
                </c:pt>
                <c:pt idx="142">
                  <c:v>5.7</c:v>
                </c:pt>
                <c:pt idx="143">
                  <c:v>5.3</c:v>
                </c:pt>
                <c:pt idx="144">
                  <c:v>5.3</c:v>
                </c:pt>
                <c:pt idx="145">
                  <c:v>4.8</c:v>
                </c:pt>
                <c:pt idx="146">
                  <c:v>4.9000000000000004</c:v>
                </c:pt>
                <c:pt idx="147">
                  <c:v>4.9000000000000004</c:v>
                </c:pt>
                <c:pt idx="148">
                  <c:v>4.7</c:v>
                </c:pt>
                <c:pt idx="149">
                  <c:v>4.8</c:v>
                </c:pt>
                <c:pt idx="150">
                  <c:v>4.5999999999999996</c:v>
                </c:pt>
                <c:pt idx="151">
                  <c:v>4.5999999999999996</c:v>
                </c:pt>
                <c:pt idx="152">
                  <c:v>4.5</c:v>
                </c:pt>
                <c:pt idx="153">
                  <c:v>4.9000000000000004</c:v>
                </c:pt>
                <c:pt idx="154">
                  <c:v>4.5999999999999996</c:v>
                </c:pt>
                <c:pt idx="155">
                  <c:v>4.5</c:v>
                </c:pt>
                <c:pt idx="156">
                  <c:v>4</c:v>
                </c:pt>
                <c:pt idx="157">
                  <c:v>4.0999999999999996</c:v>
                </c:pt>
                <c:pt idx="158">
                  <c:v>4.2</c:v>
                </c:pt>
                <c:pt idx="159">
                  <c:v>4.4000000000000004</c:v>
                </c:pt>
                <c:pt idx="160">
                  <c:v>4.5999999999999996</c:v>
                </c:pt>
                <c:pt idx="161">
                  <c:v>4.0999999999999996</c:v>
                </c:pt>
                <c:pt idx="162">
                  <c:v>5.5</c:v>
                </c:pt>
                <c:pt idx="163">
                  <c:v>5.5</c:v>
                </c:pt>
                <c:pt idx="164">
                  <c:v>5.4</c:v>
                </c:pt>
                <c:pt idx="165">
                  <c:v>4.9000000000000004</c:v>
                </c:pt>
                <c:pt idx="166">
                  <c:v>5</c:v>
                </c:pt>
                <c:pt idx="167">
                  <c:v>5.2</c:v>
                </c:pt>
                <c:pt idx="168">
                  <c:v>5.0999999999999996</c:v>
                </c:pt>
                <c:pt idx="169">
                  <c:v>5.2</c:v>
                </c:pt>
                <c:pt idx="170">
                  <c:v>5.6</c:v>
                </c:pt>
                <c:pt idx="171">
                  <c:v>5.7</c:v>
                </c:pt>
                <c:pt idx="172">
                  <c:v>5.2</c:v>
                </c:pt>
                <c:pt idx="173">
                  <c:v>5.7</c:v>
                </c:pt>
                <c:pt idx="174">
                  <c:v>6.1</c:v>
                </c:pt>
                <c:pt idx="175">
                  <c:v>5.5</c:v>
                </c:pt>
                <c:pt idx="176">
                  <c:v>5.4</c:v>
                </c:pt>
                <c:pt idx="177">
                  <c:v>5.3</c:v>
                </c:pt>
                <c:pt idx="178">
                  <c:v>5.7</c:v>
                </c:pt>
                <c:pt idx="179">
                  <c:v>5.2</c:v>
                </c:pt>
                <c:pt idx="180">
                  <c:v>4.8</c:v>
                </c:pt>
                <c:pt idx="181">
                  <c:v>4.4000000000000004</c:v>
                </c:pt>
                <c:pt idx="182">
                  <c:v>5.0999999999999996</c:v>
                </c:pt>
                <c:pt idx="183">
                  <c:v>4.9000000000000004</c:v>
                </c:pt>
                <c:pt idx="184">
                  <c:v>5</c:v>
                </c:pt>
                <c:pt idx="185">
                  <c:v>5.5</c:v>
                </c:pt>
                <c:pt idx="186">
                  <c:v>5.2</c:v>
                </c:pt>
                <c:pt idx="187">
                  <c:v>5.0999999999999996</c:v>
                </c:pt>
                <c:pt idx="188">
                  <c:v>5.9</c:v>
                </c:pt>
                <c:pt idx="189">
                  <c:v>5.7</c:v>
                </c:pt>
                <c:pt idx="190">
                  <c:v>5.5</c:v>
                </c:pt>
                <c:pt idx="191">
                  <c:v>5.2</c:v>
                </c:pt>
                <c:pt idx="192">
                  <c:v>5.5</c:v>
                </c:pt>
                <c:pt idx="193">
                  <c:v>5.4</c:v>
                </c:pt>
                <c:pt idx="194">
                  <c:v>5.4</c:v>
                </c:pt>
                <c:pt idx="195">
                  <c:v>5.0999999999999996</c:v>
                </c:pt>
                <c:pt idx="196">
                  <c:v>5.2</c:v>
                </c:pt>
                <c:pt idx="197">
                  <c:v>5.2</c:v>
                </c:pt>
                <c:pt idx="198">
                  <c:v>4.5</c:v>
                </c:pt>
                <c:pt idx="199">
                  <c:v>5</c:v>
                </c:pt>
                <c:pt idx="200">
                  <c:v>5.2</c:v>
                </c:pt>
                <c:pt idx="201">
                  <c:v>5.2</c:v>
                </c:pt>
                <c:pt idx="202">
                  <c:v>5.3</c:v>
                </c:pt>
                <c:pt idx="203">
                  <c:v>5.6</c:v>
                </c:pt>
                <c:pt idx="204">
                  <c:v>5.3</c:v>
                </c:pt>
                <c:pt idx="205">
                  <c:v>5.0999999999999996</c:v>
                </c:pt>
                <c:pt idx="206">
                  <c:v>5</c:v>
                </c:pt>
                <c:pt idx="207">
                  <c:v>5.4</c:v>
                </c:pt>
                <c:pt idx="208">
                  <c:v>5.4</c:v>
                </c:pt>
                <c:pt idx="209">
                  <c:v>5.3</c:v>
                </c:pt>
                <c:pt idx="210">
                  <c:v>6</c:v>
                </c:pt>
                <c:pt idx="211">
                  <c:v>6</c:v>
                </c:pt>
                <c:pt idx="212">
                  <c:v>5.3</c:v>
                </c:pt>
                <c:pt idx="213">
                  <c:v>5.6</c:v>
                </c:pt>
                <c:pt idx="214">
                  <c:v>4.9000000000000004</c:v>
                </c:pt>
                <c:pt idx="215">
                  <c:v>5.5</c:v>
                </c:pt>
                <c:pt idx="216">
                  <c:v>5.6</c:v>
                </c:pt>
                <c:pt idx="217">
                  <c:v>5.4</c:v>
                </c:pt>
                <c:pt idx="218">
                  <c:v>5.3</c:v>
                </c:pt>
                <c:pt idx="219">
                  <c:v>5.7</c:v>
                </c:pt>
                <c:pt idx="220">
                  <c:v>5.5</c:v>
                </c:pt>
                <c:pt idx="221">
                  <c:v>6</c:v>
                </c:pt>
                <c:pt idx="222">
                  <c:v>6.2</c:v>
                </c:pt>
                <c:pt idx="223">
                  <c:v>6.3</c:v>
                </c:pt>
                <c:pt idx="224">
                  <c:v>6.3</c:v>
                </c:pt>
                <c:pt idx="225">
                  <c:v>7.2</c:v>
                </c:pt>
                <c:pt idx="226">
                  <c:v>6.7</c:v>
                </c:pt>
                <c:pt idx="227">
                  <c:v>6.6</c:v>
                </c:pt>
                <c:pt idx="228">
                  <c:v>#N/A</c:v>
                </c:pt>
                <c:pt idx="229">
                  <c:v>#N/A</c:v>
                </c:pt>
              </c:numCache>
            </c:numRef>
          </c:val>
          <c:smooth val="0"/>
          <c:extLst>
            <c:ext xmlns:c16="http://schemas.microsoft.com/office/drawing/2014/chart" uri="{C3380CC4-5D6E-409C-BE32-E72D297353CC}">
              <c16:uniqueId val="{00000002-80BD-4DC6-9667-39D7802C2FA5}"/>
            </c:ext>
          </c:extLst>
        </c:ser>
        <c:dLbls>
          <c:showLegendKey val="0"/>
          <c:showVal val="0"/>
          <c:showCatName val="0"/>
          <c:showSerName val="0"/>
          <c:showPercent val="0"/>
          <c:showBubbleSize val="0"/>
        </c:dLbls>
        <c:marker val="1"/>
        <c:smooth val="0"/>
        <c:axId val="745460104"/>
        <c:axId val="745452656"/>
      </c:lineChart>
      <c:dateAx>
        <c:axId val="745460104"/>
        <c:scaling>
          <c:orientation val="minMax"/>
        </c:scaling>
        <c:delete val="0"/>
        <c:axPos val="b"/>
        <c:numFmt formatCode="&quot;'&quot;yy" sourceLinked="0"/>
        <c:majorTickMark val="out"/>
        <c:minorTickMark val="out"/>
        <c:tickLblPos val="nextTo"/>
        <c:spPr>
          <a:ln w="3175">
            <a:solidFill>
              <a:schemeClr val="bg2"/>
            </a:solidFill>
            <a:prstDash val="solid"/>
          </a:ln>
        </c:spPr>
        <c:txPr>
          <a:bodyPr rot="0" vert="horz"/>
          <a:lstStyle/>
          <a:p>
            <a:pPr>
              <a:defRPr/>
            </a:pPr>
            <a:endParaRPr lang="en-US"/>
          </a:p>
        </c:txPr>
        <c:crossAx val="745452656"/>
        <c:crosses val="autoZero"/>
        <c:auto val="1"/>
        <c:lblOffset val="100"/>
        <c:baseTimeUnit val="months"/>
        <c:majorUnit val="1"/>
        <c:majorTimeUnit val="years"/>
        <c:minorUnit val="12"/>
        <c:minorTimeUnit val="months"/>
      </c:dateAx>
      <c:valAx>
        <c:axId val="745452656"/>
        <c:scaling>
          <c:orientation val="minMax"/>
          <c:max val="14"/>
          <c:min val="2"/>
        </c:scaling>
        <c:delete val="0"/>
        <c:axPos val="l"/>
        <c:majorGridlines>
          <c:spPr>
            <a:ln w="3175">
              <a:solidFill>
                <a:schemeClr val="bg2"/>
              </a:solidFill>
              <a:prstDash val="solid"/>
            </a:ln>
          </c:spPr>
        </c:majorGridlines>
        <c:title>
          <c:tx>
            <c:rich>
              <a:bodyPr/>
              <a:lstStyle/>
              <a:p>
                <a:pPr>
                  <a:defRPr/>
                </a:pPr>
                <a:r>
                  <a:rPr lang="en-US"/>
                  <a:t>Inventory/Sales Ratio</a:t>
                </a:r>
              </a:p>
            </c:rich>
          </c:tx>
          <c:layout>
            <c:manualLayout>
              <c:xMode val="edge"/>
              <c:yMode val="edge"/>
              <c:x val="2.675374867401372E-3"/>
              <c:y val="0.31811429284070225"/>
            </c:manualLayout>
          </c:layout>
          <c:overlay val="0"/>
        </c:title>
        <c:numFmt formatCode="#,##0" sourceLinked="0"/>
        <c:majorTickMark val="out"/>
        <c:minorTickMark val="none"/>
        <c:tickLblPos val="nextTo"/>
        <c:spPr>
          <a:ln w="3175">
            <a:noFill/>
            <a:prstDash val="solid"/>
          </a:ln>
        </c:spPr>
        <c:txPr>
          <a:bodyPr rot="0" vert="horz"/>
          <a:lstStyle/>
          <a:p>
            <a:pPr>
              <a:defRPr/>
            </a:pPr>
            <a:endParaRPr lang="en-US"/>
          </a:p>
        </c:txPr>
        <c:crossAx val="745460104"/>
        <c:crosses val="autoZero"/>
        <c:crossBetween val="between"/>
      </c:valAx>
      <c:spPr>
        <a:noFill/>
        <a:ln w="3175">
          <a:noFill/>
          <a:prstDash val="solid"/>
        </a:ln>
      </c:spPr>
    </c:plotArea>
    <c:legend>
      <c:legendPos val="b"/>
      <c:legendEntry>
        <c:idx val="0"/>
        <c:delete val="1"/>
      </c:legendEntry>
      <c:overlay val="0"/>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93571536398257E-2"/>
          <c:y val="4.1980099868582234E-2"/>
          <c:w val="0.87920097876758518"/>
          <c:h val="0.81346875311731526"/>
        </c:manualLayout>
      </c:layout>
      <c:areaChart>
        <c:grouping val="standard"/>
        <c:varyColors val="0"/>
        <c:ser>
          <c:idx val="1"/>
          <c:order val="1"/>
          <c:tx>
            <c:v>Recess</c:v>
          </c:tx>
          <c:spPr>
            <a:solidFill>
              <a:schemeClr val="bg1">
                <a:lumMod val="85000"/>
              </a:schemeClr>
            </a:solidFill>
            <a:ln w="25400">
              <a:noFill/>
            </a:ln>
          </c:spPr>
          <c:cat>
            <c:numRef>
              <c:f>'% of HH Data'!$I$8:$I$1300</c:f>
              <c:numCache>
                <c:formatCode>m/d/yyyy</c:formatCode>
                <c:ptCount val="1293"/>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numCache>
            </c:numRef>
          </c:cat>
          <c:val>
            <c:numRef>
              <c:f>'% of HH Data'!$D$8:$D$1300</c:f>
              <c:numCache>
                <c:formatCode>0</c:formatCode>
                <c:ptCount val="1293"/>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pt idx="30">
                  <c:v>-40</c:v>
                </c:pt>
                <c:pt idx="31">
                  <c:v>-40</c:v>
                </c:pt>
                <c:pt idx="32">
                  <c:v>-40</c:v>
                </c:pt>
                <c:pt idx="33">
                  <c:v>-40</c:v>
                </c:pt>
                <c:pt idx="34">
                  <c:v>-40</c:v>
                </c:pt>
                <c:pt idx="35">
                  <c:v>-40</c:v>
                </c:pt>
                <c:pt idx="36">
                  <c:v>-40</c:v>
                </c:pt>
                <c:pt idx="37">
                  <c:v>-40</c:v>
                </c:pt>
                <c:pt idx="38">
                  <c:v>-40</c:v>
                </c:pt>
                <c:pt idx="39">
                  <c:v>-40</c:v>
                </c:pt>
                <c:pt idx="40">
                  <c:v>-40</c:v>
                </c:pt>
                <c:pt idx="41">
                  <c:v>-40</c:v>
                </c:pt>
                <c:pt idx="42">
                  <c:v>-40</c:v>
                </c:pt>
                <c:pt idx="43">
                  <c:v>-40</c:v>
                </c:pt>
                <c:pt idx="44">
                  <c:v>-40</c:v>
                </c:pt>
                <c:pt idx="45">
                  <c:v>-40</c:v>
                </c:pt>
                <c:pt idx="46">
                  <c:v>-40</c:v>
                </c:pt>
                <c:pt idx="47">
                  <c:v>-40</c:v>
                </c:pt>
                <c:pt idx="48">
                  <c:v>-40</c:v>
                </c:pt>
                <c:pt idx="49">
                  <c:v>-40</c:v>
                </c:pt>
                <c:pt idx="50">
                  <c:v>-40</c:v>
                </c:pt>
                <c:pt idx="51">
                  <c:v>-40</c:v>
                </c:pt>
                <c:pt idx="52">
                  <c:v>-40</c:v>
                </c:pt>
                <c:pt idx="53">
                  <c:v>-40</c:v>
                </c:pt>
                <c:pt idx="54">
                  <c:v>-40</c:v>
                </c:pt>
                <c:pt idx="55">
                  <c:v>-40</c:v>
                </c:pt>
                <c:pt idx="56">
                  <c:v>-40</c:v>
                </c:pt>
                <c:pt idx="57">
                  <c:v>-40</c:v>
                </c:pt>
                <c:pt idx="58">
                  <c:v>-40</c:v>
                </c:pt>
                <c:pt idx="59">
                  <c:v>-40</c:v>
                </c:pt>
                <c:pt idx="60">
                  <c:v>-40</c:v>
                </c:pt>
                <c:pt idx="61">
                  <c:v>-40</c:v>
                </c:pt>
                <c:pt idx="62">
                  <c:v>-40</c:v>
                </c:pt>
                <c:pt idx="63">
                  <c:v>-40</c:v>
                </c:pt>
                <c:pt idx="64">
                  <c:v>40</c:v>
                </c:pt>
                <c:pt idx="65">
                  <c:v>40</c:v>
                </c:pt>
                <c:pt idx="66">
                  <c:v>40</c:v>
                </c:pt>
                <c:pt idx="67">
                  <c:v>40</c:v>
                </c:pt>
                <c:pt idx="68">
                  <c:v>-40</c:v>
                </c:pt>
                <c:pt idx="69">
                  <c:v>-40</c:v>
                </c:pt>
                <c:pt idx="70">
                  <c:v>-40</c:v>
                </c:pt>
                <c:pt idx="71">
                  <c:v>-40</c:v>
                </c:pt>
                <c:pt idx="72">
                  <c:v>-40</c:v>
                </c:pt>
                <c:pt idx="73">
                  <c:v>-40</c:v>
                </c:pt>
                <c:pt idx="74">
                  <c:v>-40</c:v>
                </c:pt>
                <c:pt idx="75">
                  <c:v>-40</c:v>
                </c:pt>
                <c:pt idx="76">
                  <c:v>-40</c:v>
                </c:pt>
                <c:pt idx="77">
                  <c:v>-40</c:v>
                </c:pt>
                <c:pt idx="78">
                  <c:v>-40</c:v>
                </c:pt>
                <c:pt idx="79">
                  <c:v>-40</c:v>
                </c:pt>
                <c:pt idx="80">
                  <c:v>-40</c:v>
                </c:pt>
                <c:pt idx="81">
                  <c:v>-40</c:v>
                </c:pt>
                <c:pt idx="82">
                  <c:v>-40</c:v>
                </c:pt>
                <c:pt idx="83">
                  <c:v>-40</c:v>
                </c:pt>
                <c:pt idx="84">
                  <c:v>-40</c:v>
                </c:pt>
                <c:pt idx="85">
                  <c:v>-40</c:v>
                </c:pt>
                <c:pt idx="86">
                  <c:v>-40</c:v>
                </c:pt>
                <c:pt idx="87">
                  <c:v>-40</c:v>
                </c:pt>
                <c:pt idx="88">
                  <c:v>-40</c:v>
                </c:pt>
                <c:pt idx="89">
                  <c:v>-40</c:v>
                </c:pt>
                <c:pt idx="90">
                  <c:v>-40</c:v>
                </c:pt>
                <c:pt idx="91">
                  <c:v>40</c:v>
                </c:pt>
                <c:pt idx="92">
                  <c:v>40</c:v>
                </c:pt>
                <c:pt idx="93">
                  <c:v>40</c:v>
                </c:pt>
                <c:pt idx="94">
                  <c:v>40</c:v>
                </c:pt>
                <c:pt idx="95">
                  <c:v>40</c:v>
                </c:pt>
                <c:pt idx="96">
                  <c:v>40</c:v>
                </c:pt>
                <c:pt idx="97">
                  <c:v>40</c:v>
                </c:pt>
                <c:pt idx="98">
                  <c:v>-40</c:v>
                </c:pt>
                <c:pt idx="99">
                  <c:v>-40</c:v>
                </c:pt>
                <c:pt idx="100">
                  <c:v>-40</c:v>
                </c:pt>
                <c:pt idx="101">
                  <c:v>-40</c:v>
                </c:pt>
                <c:pt idx="102">
                  <c:v>-40</c:v>
                </c:pt>
                <c:pt idx="103">
                  <c:v>-40</c:v>
                </c:pt>
                <c:pt idx="104">
                  <c:v>-40</c:v>
                </c:pt>
                <c:pt idx="105">
                  <c:v>-40</c:v>
                </c:pt>
                <c:pt idx="106">
                  <c:v>-40</c:v>
                </c:pt>
                <c:pt idx="107">
                  <c:v>-40</c:v>
                </c:pt>
                <c:pt idx="108">
                  <c:v>-40</c:v>
                </c:pt>
                <c:pt idx="109">
                  <c:v>-40</c:v>
                </c:pt>
                <c:pt idx="110">
                  <c:v>-40</c:v>
                </c:pt>
                <c:pt idx="111">
                  <c:v>-40</c:v>
                </c:pt>
                <c:pt idx="112">
                  <c:v>-40</c:v>
                </c:pt>
                <c:pt idx="113">
                  <c:v>-40</c:v>
                </c:pt>
                <c:pt idx="114">
                  <c:v>-40</c:v>
                </c:pt>
                <c:pt idx="115">
                  <c:v>-40</c:v>
                </c:pt>
                <c:pt idx="116">
                  <c:v>-40</c:v>
                </c:pt>
                <c:pt idx="117">
                  <c:v>-40</c:v>
                </c:pt>
                <c:pt idx="118">
                  <c:v>-40</c:v>
                </c:pt>
                <c:pt idx="119">
                  <c:v>-40</c:v>
                </c:pt>
                <c:pt idx="120">
                  <c:v>-40</c:v>
                </c:pt>
                <c:pt idx="121">
                  <c:v>-40</c:v>
                </c:pt>
                <c:pt idx="122">
                  <c:v>-40</c:v>
                </c:pt>
                <c:pt idx="123">
                  <c:v>-40</c:v>
                </c:pt>
                <c:pt idx="124">
                  <c:v>-40</c:v>
                </c:pt>
                <c:pt idx="125">
                  <c:v>-40</c:v>
                </c:pt>
                <c:pt idx="126">
                  <c:v>-40</c:v>
                </c:pt>
                <c:pt idx="127">
                  <c:v>-40</c:v>
                </c:pt>
                <c:pt idx="128">
                  <c:v>-40</c:v>
                </c:pt>
                <c:pt idx="129">
                  <c:v>-40</c:v>
                </c:pt>
                <c:pt idx="130">
                  <c:v>-40</c:v>
                </c:pt>
                <c:pt idx="131">
                  <c:v>-40</c:v>
                </c:pt>
                <c:pt idx="132">
                  <c:v>-40</c:v>
                </c:pt>
                <c:pt idx="133">
                  <c:v>-40</c:v>
                </c:pt>
                <c:pt idx="134">
                  <c:v>-40</c:v>
                </c:pt>
                <c:pt idx="135">
                  <c:v>-40</c:v>
                </c:pt>
              </c:numCache>
            </c:numRef>
          </c:val>
          <c:extLst>
            <c:ext xmlns:c16="http://schemas.microsoft.com/office/drawing/2014/chart" uri="{C3380CC4-5D6E-409C-BE32-E72D297353CC}">
              <c16:uniqueId val="{00000000-31BC-4614-87F1-1594F7609534}"/>
            </c:ext>
          </c:extLst>
        </c:ser>
        <c:dLbls>
          <c:showLegendKey val="0"/>
          <c:showVal val="0"/>
          <c:showCatName val="0"/>
          <c:showSerName val="0"/>
          <c:showPercent val="0"/>
          <c:showBubbleSize val="0"/>
        </c:dLbls>
        <c:axId val="1203755240"/>
        <c:axId val="1203756024"/>
      </c:areaChart>
      <c:lineChart>
        <c:grouping val="standard"/>
        <c:varyColors val="0"/>
        <c:ser>
          <c:idx val="0"/>
          <c:order val="0"/>
          <c:tx>
            <c:strRef>
              <c:f>'% of HH Data'!$K$7</c:f>
              <c:strCache>
                <c:ptCount val="1"/>
                <c:pt idx="0">
                  <c:v>Existing Homes-For-Sale Inventory as a Percent of Households (Left)</c:v>
                </c:pt>
              </c:strCache>
            </c:strRef>
          </c:tx>
          <c:spPr>
            <a:ln>
              <a:solidFill>
                <a:schemeClr val="accent5"/>
              </a:solidFill>
            </a:ln>
          </c:spPr>
          <c:marker>
            <c:symbol val="none"/>
          </c:marker>
          <c:cat>
            <c:numRef>
              <c:f>'% of HH Data'!$I$8:$I$1300</c:f>
              <c:numCache>
                <c:formatCode>m/d/yyyy</c:formatCode>
                <c:ptCount val="1293"/>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numCache>
            </c:numRef>
          </c:cat>
          <c:val>
            <c:numRef>
              <c:f>'% of HH Data'!$K$8:$K$1300</c:f>
              <c:numCache>
                <c:formatCode>0.00%</c:formatCode>
                <c:ptCount val="1293"/>
                <c:pt idx="0">
                  <c:v>3.3064487559486558E-2</c:v>
                </c:pt>
                <c:pt idx="1">
                  <c:v>3.4122889305816133E-2</c:v>
                </c:pt>
                <c:pt idx="2">
                  <c:v>3.0073084589292583E-2</c:v>
                </c:pt>
                <c:pt idx="3">
                  <c:v>2.5536854323853744E-2</c:v>
                </c:pt>
                <c:pt idx="4">
                  <c:v>3.2414910858995137E-2</c:v>
                </c:pt>
                <c:pt idx="5">
                  <c:v>3.1097187380784482E-2</c:v>
                </c:pt>
                <c:pt idx="6">
                  <c:v>2.8242726057084888E-2</c:v>
                </c:pt>
                <c:pt idx="7">
                  <c:v>2.2600555262372944E-2</c:v>
                </c:pt>
                <c:pt idx="8">
                  <c:v>2.9923022453687841E-2</c:v>
                </c:pt>
                <c:pt idx="9">
                  <c:v>2.7229330204049083E-2</c:v>
                </c:pt>
                <c:pt idx="10">
                  <c:v>2.6889650321087387E-2</c:v>
                </c:pt>
                <c:pt idx="11">
                  <c:v>2.4361360175943158E-2</c:v>
                </c:pt>
                <c:pt idx="12">
                  <c:v>3.0194863505747127E-2</c:v>
                </c:pt>
                <c:pt idx="13">
                  <c:v>2.9988362724912721E-2</c:v>
                </c:pt>
                <c:pt idx="14">
                  <c:v>2.7079131239065267E-2</c:v>
                </c:pt>
                <c:pt idx="15">
                  <c:v>2.405666681516461E-2</c:v>
                </c:pt>
                <c:pt idx="16">
                  <c:v>2.4201836687332161E-2</c:v>
                </c:pt>
                <c:pt idx="17">
                  <c:v>2.3025228599757631E-2</c:v>
                </c:pt>
                <c:pt idx="18">
                  <c:v>2.2826039243229006E-2</c:v>
                </c:pt>
                <c:pt idx="19">
                  <c:v>1.8685836136208753E-2</c:v>
                </c:pt>
                <c:pt idx="20">
                  <c:v>2.3057919297282459E-2</c:v>
                </c:pt>
                <c:pt idx="21">
                  <c:v>2.4576734025122882E-2</c:v>
                </c:pt>
                <c:pt idx="22">
                  <c:v>2.501794765810255E-2</c:v>
                </c:pt>
                <c:pt idx="23">
                  <c:v>2.0931449502878074E-2</c:v>
                </c:pt>
                <c:pt idx="24">
                  <c:v>2.2533014115633361E-2</c:v>
                </c:pt>
                <c:pt idx="25">
                  <c:v>2.3454641749262314E-2</c:v>
                </c:pt>
                <c:pt idx="26">
                  <c:v>2.4361848913418419E-2</c:v>
                </c:pt>
                <c:pt idx="27">
                  <c:v>2.1469182552782903E-2</c:v>
                </c:pt>
                <c:pt idx="28">
                  <c:v>2.3287259615384616E-2</c:v>
                </c:pt>
                <c:pt idx="29">
                  <c:v>2.3896901937355979E-2</c:v>
                </c:pt>
                <c:pt idx="30">
                  <c:v>2.2302373228615332E-2</c:v>
                </c:pt>
                <c:pt idx="31">
                  <c:v>1.8727388806128963E-2</c:v>
                </c:pt>
                <c:pt idx="32">
                  <c:v>2.0142695092603389E-2</c:v>
                </c:pt>
                <c:pt idx="33">
                  <c:v>1.9255591527539726E-2</c:v>
                </c:pt>
                <c:pt idx="34">
                  <c:v>1.8566303732141732E-2</c:v>
                </c:pt>
                <c:pt idx="35">
                  <c:v>1.5880146682407514E-2</c:v>
                </c:pt>
                <c:pt idx="36">
                  <c:v>1.6696243870168329E-2</c:v>
                </c:pt>
                <c:pt idx="37">
                  <c:v>1.696175229559518E-2</c:v>
                </c:pt>
                <c:pt idx="38">
                  <c:v>1.6224817730813634E-2</c:v>
                </c:pt>
                <c:pt idx="39">
                  <c:v>1.4256640185129704E-2</c:v>
                </c:pt>
                <c:pt idx="40">
                  <c:v>1.6499778284229306E-2</c:v>
                </c:pt>
                <c:pt idx="41">
                  <c:v>1.6988067169788009E-2</c:v>
                </c:pt>
                <c:pt idx="42">
                  <c:v>1.7822190172040796E-2</c:v>
                </c:pt>
                <c:pt idx="43">
                  <c:v>1.6197652365574862E-2</c:v>
                </c:pt>
                <c:pt idx="44">
                  <c:v>1.9559251218613034E-2</c:v>
                </c:pt>
                <c:pt idx="45">
                  <c:v>1.9237816049835106E-2</c:v>
                </c:pt>
                <c:pt idx="46">
                  <c:v>2.014631515755843E-2</c:v>
                </c:pt>
                <c:pt idx="47">
                  <c:v>1.7577549506710966E-2</c:v>
                </c:pt>
                <c:pt idx="48">
                  <c:v>1.9525322218400341E-2</c:v>
                </c:pt>
                <c:pt idx="49">
                  <c:v>1.9963501073794375E-2</c:v>
                </c:pt>
                <c:pt idx="50">
                  <c:v>2.0591219100615728E-2</c:v>
                </c:pt>
                <c:pt idx="51">
                  <c:v>1.6943544910419779E-2</c:v>
                </c:pt>
                <c:pt idx="52">
                  <c:v>2.1259182369849888E-2</c:v>
                </c:pt>
                <c:pt idx="53">
                  <c:v>2.126919445410724E-2</c:v>
                </c:pt>
                <c:pt idx="54">
                  <c:v>1.9684647962937188E-2</c:v>
                </c:pt>
                <c:pt idx="55">
                  <c:v>1.6911437472185136E-2</c:v>
                </c:pt>
                <c:pt idx="56">
                  <c:v>1.8517059333385863E-2</c:v>
                </c:pt>
                <c:pt idx="57">
                  <c:v>1.9141480078136503E-2</c:v>
                </c:pt>
                <c:pt idx="58">
                  <c:v>1.7614592711472973E-2</c:v>
                </c:pt>
                <c:pt idx="59">
                  <c:v>1.5147073194566598E-2</c:v>
                </c:pt>
                <c:pt idx="60">
                  <c:v>1.5146037112676744E-2</c:v>
                </c:pt>
                <c:pt idx="61">
                  <c:v>1.8284216907522927E-2</c:v>
                </c:pt>
                <c:pt idx="62">
                  <c:v>1.710464935468823E-2</c:v>
                </c:pt>
                <c:pt idx="63">
                  <c:v>1.6016054647550314E-2</c:v>
                </c:pt>
                <c:pt idx="64">
                  <c:v>1.7108722548716364E-2</c:v>
                </c:pt>
                <c:pt idx="65">
                  <c:v>1.8663391708812409E-2</c:v>
                </c:pt>
                <c:pt idx="66">
                  <c:v>1.8517097133207969E-2</c:v>
                </c:pt>
                <c:pt idx="67">
                  <c:v>1.5855126172419721E-2</c:v>
                </c:pt>
                <c:pt idx="68">
                  <c:v>1.8239287999312445E-2</c:v>
                </c:pt>
                <c:pt idx="69">
                  <c:v>1.9282647517002927E-2</c:v>
                </c:pt>
                <c:pt idx="70">
                  <c:v>1.8857733092004891E-2</c:v>
                </c:pt>
                <c:pt idx="71">
                  <c:v>1.7870819504723003E-2</c:v>
                </c:pt>
                <c:pt idx="72">
                  <c:v>1.907748101696196E-2</c:v>
                </c:pt>
                <c:pt idx="73">
                  <c:v>2.1039919236901943E-2</c:v>
                </c:pt>
                <c:pt idx="74">
                  <c:v>1.9610061470000377E-2</c:v>
                </c:pt>
                <c:pt idx="75">
                  <c:v>1.9154030327214685E-2</c:v>
                </c:pt>
                <c:pt idx="76">
                  <c:v>2.0142779516198542E-2</c:v>
                </c:pt>
                <c:pt idx="77">
                  <c:v>1.9902821902448142E-2</c:v>
                </c:pt>
                <c:pt idx="78">
                  <c:v>1.9086091242634252E-2</c:v>
                </c:pt>
                <c:pt idx="79">
                  <c:v>1.8117441486182002E-2</c:v>
                </c:pt>
                <c:pt idx="80">
                  <c:v>1.8647290631343984E-2</c:v>
                </c:pt>
                <c:pt idx="81">
                  <c:v>2.1548364616668349E-2</c:v>
                </c:pt>
                <c:pt idx="82">
                  <c:v>2.1779543631989501E-2</c:v>
                </c:pt>
                <c:pt idx="83">
                  <c:v>2.1671910845929943E-2</c:v>
                </c:pt>
                <c:pt idx="84">
                  <c:v>2.4467603081105575E-2</c:v>
                </c:pt>
                <c:pt idx="85">
                  <c:v>2.9124457308248915E-2</c:v>
                </c:pt>
                <c:pt idx="86">
                  <c:v>2.9157150723512579E-2</c:v>
                </c:pt>
                <c:pt idx="87">
                  <c:v>2.6283574566140996E-2</c:v>
                </c:pt>
                <c:pt idx="88">
                  <c:v>2.592241340378449E-2</c:v>
                </c:pt>
                <c:pt idx="89">
                  <c:v>2.9907851484614969E-2</c:v>
                </c:pt>
                <c:pt idx="90">
                  <c:v>2.9572767885232491E-2</c:v>
                </c:pt>
                <c:pt idx="91">
                  <c:v>2.6941391285668255E-2</c:v>
                </c:pt>
                <c:pt idx="92">
                  <c:v>2.6319098862799345E-2</c:v>
                </c:pt>
                <c:pt idx="93">
                  <c:v>2.9569627512298278E-2</c:v>
                </c:pt>
                <c:pt idx="94">
                  <c:v>2.7157648362054334E-2</c:v>
                </c:pt>
                <c:pt idx="95">
                  <c:v>2.3519311769492859E-2</c:v>
                </c:pt>
                <c:pt idx="96">
                  <c:v>2.3153528454703115E-2</c:v>
                </c:pt>
                <c:pt idx="97">
                  <c:v>2.4098956897548308E-2</c:v>
                </c:pt>
                <c:pt idx="98">
                  <c:v>2.3402532456554045E-2</c:v>
                </c:pt>
                <c:pt idx="99">
                  <c:v>2.0713872960839222E-2</c:v>
                </c:pt>
                <c:pt idx="100">
                  <c:v>2.3289509942487355E-2</c:v>
                </c:pt>
                <c:pt idx="101">
                  <c:v>2.5371704339803413E-2</c:v>
                </c:pt>
                <c:pt idx="102">
                  <c:v>2.5589714528582559E-2</c:v>
                </c:pt>
                <c:pt idx="103">
                  <c:v>2.2831050228310501E-2</c:v>
                </c:pt>
                <c:pt idx="104">
                  <c:v>2.2896849252095196E-2</c:v>
                </c:pt>
                <c:pt idx="105">
                  <c:v>2.4515423552443606E-2</c:v>
                </c:pt>
                <c:pt idx="106">
                  <c:v>2.1926734765762592E-2</c:v>
                </c:pt>
                <c:pt idx="107">
                  <c:v>1.7790475522759541E-2</c:v>
                </c:pt>
                <c:pt idx="108">
                  <c:v>1.7696014016644765E-2</c:v>
                </c:pt>
                <c:pt idx="109">
                  <c:v>1.8382996603522533E-2</c:v>
                </c:pt>
                <c:pt idx="110">
                  <c:v>1.6470301171221415E-2</c:v>
                </c:pt>
                <c:pt idx="111">
                  <c:v>1.3983098689410191E-2</c:v>
                </c:pt>
                <c:pt idx="112">
                  <c:v>1.472176730896547E-2</c:v>
                </c:pt>
                <c:pt idx="113">
                  <c:v>1.6744024638875636E-2</c:v>
                </c:pt>
                <c:pt idx="114">
                  <c:v>1.6632016632016633E-2</c:v>
                </c:pt>
                <c:pt idx="115">
                  <c:v>1.4169323414806943E-2</c:v>
                </c:pt>
                <c:pt idx="116">
                  <c:v>1.4707409073606256E-2</c:v>
                </c:pt>
                <c:pt idx="117">
                  <c:v>1.7667235465467019E-2</c:v>
                </c:pt>
                <c:pt idx="118">
                  <c:v>1.7368873602751505E-2</c:v>
                </c:pt>
                <c:pt idx="119">
                  <c:v>1.3929114397098668E-2</c:v>
                </c:pt>
                <c:pt idx="120">
                  <c:v>1.4904398926883278E-2</c:v>
                </c:pt>
                <c:pt idx="121">
                  <c:v>1.6983262994319098E-2</c:v>
                </c:pt>
                <c:pt idx="122">
                  <c:v>1.645950876002206E-2</c:v>
                </c:pt>
                <c:pt idx="123">
                  <c:v>1.3097853642048336E-2</c:v>
                </c:pt>
                <c:pt idx="124">
                  <c:v>1.4561216369516263E-2</c:v>
                </c:pt>
                <c:pt idx="125">
                  <c:v>1.5816395207968771E-2</c:v>
                </c:pt>
                <c:pt idx="126">
                  <c:v>1.5013000083871509E-2</c:v>
                </c:pt>
                <c:pt idx="127">
                  <c:v>1.2150668286755772E-2</c:v>
                </c:pt>
                <c:pt idx="128">
                  <c:v>1.3216116970999824E-2</c:v>
                </c:pt>
                <c:pt idx="129">
                  <c:v>1.4384999456380835E-2</c:v>
                </c:pt>
                <c:pt idx="130">
                  <c:v>1.3690168121942669E-2</c:v>
                </c:pt>
                <c:pt idx="131">
                  <c:v>1.0666622566935124E-2</c:v>
                </c:pt>
                <c:pt idx="132">
                  <c:v>1.1923490933178769E-2</c:v>
                </c:pt>
                <c:pt idx="133">
                  <c:v>1.418673705047839E-2</c:v>
                </c:pt>
                <c:pt idx="134">
                  <c:v>1.3678988743675527E-2</c:v>
                </c:pt>
                <c:pt idx="135">
                  <c:v>1.0941544390825434E-2</c:v>
                </c:pt>
              </c:numCache>
            </c:numRef>
          </c:val>
          <c:smooth val="0"/>
          <c:extLst>
            <c:ext xmlns:c16="http://schemas.microsoft.com/office/drawing/2014/chart" uri="{C3380CC4-5D6E-409C-BE32-E72D297353CC}">
              <c16:uniqueId val="{00000001-31BC-4614-87F1-1594F7609534}"/>
            </c:ext>
          </c:extLst>
        </c:ser>
        <c:dLbls>
          <c:showLegendKey val="0"/>
          <c:showVal val="0"/>
          <c:showCatName val="0"/>
          <c:showSerName val="0"/>
          <c:showPercent val="0"/>
          <c:showBubbleSize val="0"/>
        </c:dLbls>
        <c:marker val="1"/>
        <c:smooth val="0"/>
        <c:axId val="1203755240"/>
        <c:axId val="1203756024"/>
      </c:lineChart>
      <c:lineChart>
        <c:grouping val="standard"/>
        <c:varyColors val="0"/>
        <c:ser>
          <c:idx val="2"/>
          <c:order val="2"/>
          <c:tx>
            <c:strRef>
              <c:f>'% of HH Data'!$L$7</c:f>
              <c:strCache>
                <c:ptCount val="1"/>
                <c:pt idx="0">
                  <c:v>New Homes-For-Sale Inventory as a Percent of Households (Right)</c:v>
                </c:pt>
              </c:strCache>
            </c:strRef>
          </c:tx>
          <c:spPr>
            <a:ln>
              <a:solidFill>
                <a:schemeClr val="accent6"/>
              </a:solidFill>
            </a:ln>
          </c:spPr>
          <c:marker>
            <c:symbol val="none"/>
          </c:marker>
          <c:val>
            <c:numRef>
              <c:f>'% of HH Data'!$L$8:$L$326</c:f>
              <c:numCache>
                <c:formatCode>0.00%</c:formatCode>
                <c:ptCount val="319"/>
                <c:pt idx="0">
                  <c:v>4.1330609449358197E-3</c:v>
                </c:pt>
                <c:pt idx="1">
                  <c:v>4.1510318949343336E-3</c:v>
                </c:pt>
                <c:pt idx="2">
                  <c:v>4.1029944866011582E-3</c:v>
                </c:pt>
                <c:pt idx="3">
                  <c:v>4.0626813697040047E-3</c:v>
                </c:pt>
                <c:pt idx="4">
                  <c:v>3.831905533688354E-3</c:v>
                </c:pt>
                <c:pt idx="5">
                  <c:v>3.9420598129544637E-3</c:v>
                </c:pt>
                <c:pt idx="6">
                  <c:v>4.1153686540323694E-3</c:v>
                </c:pt>
                <c:pt idx="7">
                  <c:v>4.1415230709221486E-3</c:v>
                </c:pt>
                <c:pt idx="8">
                  <c:v>4.0201923296557711E-3</c:v>
                </c:pt>
                <c:pt idx="9">
                  <c:v>4.1014890683923298E-3</c:v>
                </c:pt>
                <c:pt idx="10">
                  <c:v>4.1298872223104674E-3</c:v>
                </c:pt>
                <c:pt idx="11">
                  <c:v>4.1730107708791517E-3</c:v>
                </c:pt>
                <c:pt idx="12">
                  <c:v>4.1082974137931034E-3</c:v>
                </c:pt>
                <c:pt idx="13">
                  <c:v>4.1066153432996154E-3</c:v>
                </c:pt>
                <c:pt idx="14">
                  <c:v>4.0451541727492563E-3</c:v>
                </c:pt>
                <c:pt idx="15">
                  <c:v>4.1319552724194773E-3</c:v>
                </c:pt>
                <c:pt idx="16">
                  <c:v>4.0999458497717953E-3</c:v>
                </c:pt>
                <c:pt idx="17">
                  <c:v>4.1643714883772172E-3</c:v>
                </c:pt>
                <c:pt idx="18">
                  <c:v>4.0165049822220274E-3</c:v>
                </c:pt>
                <c:pt idx="19">
                  <c:v>4.0229506034425901E-3</c:v>
                </c:pt>
                <c:pt idx="20">
                  <c:v>3.9308262421081522E-3</c:v>
                </c:pt>
                <c:pt idx="21">
                  <c:v>3.8776624795193882E-3</c:v>
                </c:pt>
                <c:pt idx="22">
                  <c:v>3.6874279374333762E-3</c:v>
                </c:pt>
                <c:pt idx="23">
                  <c:v>3.4994767137624281E-3</c:v>
                </c:pt>
                <c:pt idx="24">
                  <c:v>3.2932866784387222E-3</c:v>
                </c:pt>
                <c:pt idx="25">
                  <c:v>3.1993428376873938E-3</c:v>
                </c:pt>
                <c:pt idx="26">
                  <c:v>3.1476371162469817E-3</c:v>
                </c:pt>
                <c:pt idx="27">
                  <c:v>3.0639436406986655E-3</c:v>
                </c:pt>
                <c:pt idx="28">
                  <c:v>2.951150412087912E-3</c:v>
                </c:pt>
                <c:pt idx="29">
                  <c:v>2.933771443202185E-3</c:v>
                </c:pt>
                <c:pt idx="30">
                  <c:v>2.8598258494109611E-3</c:v>
                </c:pt>
                <c:pt idx="31">
                  <c:v>2.8410300063843371E-3</c:v>
                </c:pt>
                <c:pt idx="32">
                  <c:v>2.8411801499040571E-3</c:v>
                </c:pt>
                <c:pt idx="33">
                  <c:v>2.9200787151653653E-3</c:v>
                </c:pt>
                <c:pt idx="34">
                  <c:v>3.0419367696729394E-3</c:v>
                </c:pt>
                <c:pt idx="35">
                  <c:v>3.0820021521777742E-3</c:v>
                </c:pt>
                <c:pt idx="36">
                  <c:v>3.1082315632514623E-3</c:v>
                </c:pt>
                <c:pt idx="37">
                  <c:v>3.3085887193877016E-3</c:v>
                </c:pt>
                <c:pt idx="38">
                  <c:v>3.4529740298911067E-3</c:v>
                </c:pt>
                <c:pt idx="39">
                  <c:v>3.5125055528580432E-3</c:v>
                </c:pt>
                <c:pt idx="40">
                  <c:v>3.5371399696816574E-3</c:v>
                </c:pt>
                <c:pt idx="41">
                  <c:v>3.5932336013672819E-3</c:v>
                </c:pt>
                <c:pt idx="42">
                  <c:v>3.6468527866488102E-3</c:v>
                </c:pt>
                <c:pt idx="43">
                  <c:v>3.8341278384335436E-3</c:v>
                </c:pt>
                <c:pt idx="44">
                  <c:v>3.7070413304387006E-3</c:v>
                </c:pt>
                <c:pt idx="45">
                  <c:v>3.6134522210007737E-3</c:v>
                </c:pt>
                <c:pt idx="46">
                  <c:v>3.3780690062168678E-3</c:v>
                </c:pt>
                <c:pt idx="47">
                  <c:v>3.3123012365247253E-3</c:v>
                </c:pt>
                <c:pt idx="48">
                  <c:v>2.8731562228112417E-3</c:v>
                </c:pt>
                <c:pt idx="49">
                  <c:v>2.9037819743700909E-3</c:v>
                </c:pt>
                <c:pt idx="50">
                  <c:v>2.8626816798416987E-3</c:v>
                </c:pt>
                <c:pt idx="51">
                  <c:v>2.8773949049056076E-3</c:v>
                </c:pt>
                <c:pt idx="52">
                  <c:v>2.804615138933248E-3</c:v>
                </c:pt>
                <c:pt idx="53">
                  <c:v>2.8524573870695224E-3</c:v>
                </c:pt>
                <c:pt idx="54">
                  <c:v>2.8930467460680414E-3</c:v>
                </c:pt>
                <c:pt idx="55">
                  <c:v>2.966918854769322E-3</c:v>
                </c:pt>
                <c:pt idx="56">
                  <c:v>2.8169568985895515E-3</c:v>
                </c:pt>
                <c:pt idx="57">
                  <c:v>2.9055785144248229E-3</c:v>
                </c:pt>
                <c:pt idx="58">
                  <c:v>2.9651231064312836E-3</c:v>
                </c:pt>
                <c:pt idx="59">
                  <c:v>3.0782761653474055E-3</c:v>
                </c:pt>
                <c:pt idx="60">
                  <c:v>3.0292074225353491E-3</c:v>
                </c:pt>
                <c:pt idx="61">
                  <c:v>3.0115180788861293E-3</c:v>
                </c:pt>
                <c:pt idx="62">
                  <c:v>2.9252837816824756E-3</c:v>
                </c:pt>
                <c:pt idx="63">
                  <c:v>2.9041159330799064E-3</c:v>
                </c:pt>
                <c:pt idx="64">
                  <c:v>2.7644602536343954E-3</c:v>
                </c:pt>
                <c:pt idx="65">
                  <c:v>2.9203856456276414E-3</c:v>
                </c:pt>
                <c:pt idx="66">
                  <c:v>2.974248762328741E-3</c:v>
                </c:pt>
                <c:pt idx="67">
                  <c:v>2.9608970562952494E-3</c:v>
                </c:pt>
                <c:pt idx="68">
                  <c:v>2.9316551915125242E-3</c:v>
                </c:pt>
                <c:pt idx="69">
                  <c:v>3.1156198943728865E-3</c:v>
                </c:pt>
                <c:pt idx="70">
                  <c:v>3.1461142645957908E-3</c:v>
                </c:pt>
                <c:pt idx="71">
                  <c:v>3.2526782590606945E-3</c:v>
                </c:pt>
                <c:pt idx="72">
                  <c:v>3.1166181859393297E-3</c:v>
                </c:pt>
                <c:pt idx="73">
                  <c:v>3.2267499457490872E-3</c:v>
                </c:pt>
                <c:pt idx="74">
                  <c:v>3.2997699588942944E-3</c:v>
                </c:pt>
                <c:pt idx="75">
                  <c:v>3.5397399183136943E-3</c:v>
                </c:pt>
                <c:pt idx="76">
                  <c:v>3.5132754970113736E-3</c:v>
                </c:pt>
                <c:pt idx="77">
                  <c:v>3.5974584189871054E-3</c:v>
                </c:pt>
                <c:pt idx="78">
                  <c:v>3.8264833413630805E-3</c:v>
                </c:pt>
                <c:pt idx="79">
                  <c:v>3.963765117027636E-3</c:v>
                </c:pt>
                <c:pt idx="80">
                  <c:v>4.0509631371540376E-3</c:v>
                </c:pt>
                <c:pt idx="81">
                  <c:v>4.1996387210357887E-3</c:v>
                </c:pt>
                <c:pt idx="82">
                  <c:v>4.4743748633083039E-3</c:v>
                </c:pt>
                <c:pt idx="83">
                  <c:v>4.6698887387673308E-3</c:v>
                </c:pt>
                <c:pt idx="84">
                  <c:v>4.9841413683733571E-3</c:v>
                </c:pt>
                <c:pt idx="85">
                  <c:v>5.1555716353111434E-3</c:v>
                </c:pt>
                <c:pt idx="86">
                  <c:v>5.0641367046100798E-3</c:v>
                </c:pt>
                <c:pt idx="87">
                  <c:v>4.8336573774033272E-3</c:v>
                </c:pt>
                <c:pt idx="88">
                  <c:v>4.8954522874045973E-3</c:v>
                </c:pt>
                <c:pt idx="89">
                  <c:v>4.8768658727164948E-3</c:v>
                </c:pt>
                <c:pt idx="90">
                  <c:v>4.7370360715858735E-3</c:v>
                </c:pt>
                <c:pt idx="91">
                  <c:v>4.4395116537180911E-3</c:v>
                </c:pt>
                <c:pt idx="92">
                  <c:v>4.1769218331746405E-3</c:v>
                </c:pt>
                <c:pt idx="93">
                  <c:v>3.8978145357120458E-3</c:v>
                </c:pt>
                <c:pt idx="94">
                  <c:v>3.5555079105584293E-3</c:v>
                </c:pt>
                <c:pt idx="95">
                  <c:v>3.1478318413922001E-3</c:v>
                </c:pt>
                <c:pt idx="96">
                  <c:v>2.7802113318195635E-3</c:v>
                </c:pt>
                <c:pt idx="97">
                  <c:v>2.5077143339884219E-3</c:v>
                </c:pt>
                <c:pt idx="98">
                  <c:v>2.2601685338268923E-3</c:v>
                </c:pt>
                <c:pt idx="99">
                  <c:v>2.0624972218518025E-3</c:v>
                </c:pt>
                <c:pt idx="100">
                  <c:v>2.0178315866200875E-3</c:v>
                </c:pt>
                <c:pt idx="101">
                  <c:v>1.8895709875447998E-3</c:v>
                </c:pt>
                <c:pt idx="102">
                  <c:v>1.8063327902528867E-3</c:v>
                </c:pt>
                <c:pt idx="103">
                  <c:v>1.6572345339468627E-3</c:v>
                </c:pt>
                <c:pt idx="104">
                  <c:v>1.5824463382722162E-3</c:v>
                </c:pt>
                <c:pt idx="105">
                  <c:v>1.4726891126827634E-3</c:v>
                </c:pt>
                <c:pt idx="106">
                  <c:v>1.4353645649876716E-3</c:v>
                </c:pt>
                <c:pt idx="107">
                  <c:v>1.3145671568541531E-3</c:v>
                </c:pt>
                <c:pt idx="108">
                  <c:v>1.2614980289093298E-3</c:v>
                </c:pt>
                <c:pt idx="109">
                  <c:v>1.2693021464336986E-3</c:v>
                </c:pt>
                <c:pt idx="110">
                  <c:v>1.2723089793641941E-3</c:v>
                </c:pt>
                <c:pt idx="111">
                  <c:v>1.285402860889881E-3</c:v>
                </c:pt>
                <c:pt idx="112">
                  <c:v>1.3240879473152374E-3</c:v>
                </c:pt>
                <c:pt idx="113">
                  <c:v>1.3967813299787446E-3</c:v>
                </c:pt>
                <c:pt idx="114">
                  <c:v>1.6025641025641025E-3</c:v>
                </c:pt>
                <c:pt idx="115">
                  <c:v>1.6070086311915192E-3</c:v>
                </c:pt>
                <c:pt idx="116">
                  <c:v>1.6178149980966882E-3</c:v>
                </c:pt>
                <c:pt idx="117">
                  <c:v>1.6977782374131721E-3</c:v>
                </c:pt>
                <c:pt idx="118">
                  <c:v>1.8314703353396388E-3</c:v>
                </c:pt>
                <c:pt idx="119">
                  <c:v>1.8005928366981205E-3</c:v>
                </c:pt>
                <c:pt idx="120">
                  <c:v>1.7203934761316696E-3</c:v>
                </c:pt>
                <c:pt idx="121">
                  <c:v>1.8341924033864626E-3</c:v>
                </c:pt>
                <c:pt idx="122">
                  <c:v>1.9259322105799007E-3</c:v>
                </c:pt>
                <c:pt idx="123">
                  <c:v>1.9858036166976508E-3</c:v>
                </c:pt>
                <c:pt idx="124">
                  <c:v>2.0317976329557578E-3</c:v>
                </c:pt>
                <c:pt idx="125">
                  <c:v>2.044353210391708E-3</c:v>
                </c:pt>
                <c:pt idx="126">
                  <c:v>2.0800134194414155E-3</c:v>
                </c:pt>
                <c:pt idx="127">
                  <c:v>2.1536012066870574E-3</c:v>
                </c:pt>
                <c:pt idx="128">
                  <c:v>2.1998979515018696E-3</c:v>
                </c:pt>
                <c:pt idx="129">
                  <c:v>2.2915638668885747E-3</c:v>
                </c:pt>
                <c:pt idx="130">
                  <c:v>2.3790840943619879E-3</c:v>
                </c:pt>
                <c:pt idx="131">
                  <c:v>2.4309977013014933E-3</c:v>
                </c:pt>
                <c:pt idx="132">
                  <c:v>2.4260991968204026E-3</c:v>
                </c:pt>
                <c:pt idx="133">
                  <c:v>2.5404157043879909E-3</c:v>
                </c:pt>
                <c:pt idx="134">
                  <c:v>2.686355620745917E-3</c:v>
                </c:pt>
              </c:numCache>
            </c:numRef>
          </c:val>
          <c:smooth val="0"/>
          <c:extLst>
            <c:ext xmlns:c16="http://schemas.microsoft.com/office/drawing/2014/chart" uri="{C3380CC4-5D6E-409C-BE32-E72D297353CC}">
              <c16:uniqueId val="{00000002-31BC-4614-87F1-1594F7609534}"/>
            </c:ext>
          </c:extLst>
        </c:ser>
        <c:dLbls>
          <c:showLegendKey val="0"/>
          <c:showVal val="0"/>
          <c:showCatName val="0"/>
          <c:showSerName val="0"/>
          <c:showPercent val="0"/>
          <c:showBubbleSize val="0"/>
        </c:dLbls>
        <c:marker val="1"/>
        <c:smooth val="0"/>
        <c:axId val="1381755040"/>
        <c:axId val="1392104368"/>
      </c:lineChart>
      <c:dateAx>
        <c:axId val="1203755240"/>
        <c:scaling>
          <c:orientation val="minMax"/>
        </c:scaling>
        <c:delete val="0"/>
        <c:axPos val="b"/>
        <c:numFmt formatCode="&quot;'&quot;yy" sourceLinked="0"/>
        <c:majorTickMark val="out"/>
        <c:minorTickMark val="out"/>
        <c:tickLblPos val="nextTo"/>
        <c:spPr>
          <a:ln w="3175">
            <a:solidFill>
              <a:schemeClr val="bg2"/>
            </a:solidFill>
            <a:prstDash val="solid"/>
          </a:ln>
        </c:spPr>
        <c:txPr>
          <a:bodyPr rot="0" vert="horz"/>
          <a:lstStyle/>
          <a:p>
            <a:pPr>
              <a:defRPr sz="1100"/>
            </a:pPr>
            <a:endParaRPr lang="en-US"/>
          </a:p>
        </c:txPr>
        <c:crossAx val="1203756024"/>
        <c:crosses val="autoZero"/>
        <c:auto val="1"/>
        <c:lblOffset val="100"/>
        <c:baseTimeUnit val="months"/>
        <c:majorUnit val="5"/>
        <c:majorTimeUnit val="years"/>
        <c:minorUnit val="12"/>
        <c:minorTimeUnit val="months"/>
      </c:dateAx>
      <c:valAx>
        <c:axId val="1203756024"/>
        <c:scaling>
          <c:orientation val="minMax"/>
          <c:max val="4.0000000000000008E-2"/>
          <c:min val="0"/>
        </c:scaling>
        <c:delete val="0"/>
        <c:axPos val="l"/>
        <c:majorGridlines>
          <c:spPr>
            <a:ln w="3175">
              <a:solidFill>
                <a:schemeClr val="bg1">
                  <a:lumMod val="85000"/>
                </a:schemeClr>
              </a:solidFill>
              <a:prstDash val="solid"/>
            </a:ln>
          </c:spPr>
        </c:majorGridlines>
        <c:numFmt formatCode="0.0%" sourceLinked="0"/>
        <c:majorTickMark val="out"/>
        <c:minorTickMark val="none"/>
        <c:tickLblPos val="nextTo"/>
        <c:spPr>
          <a:ln w="3175">
            <a:noFill/>
            <a:prstDash val="solid"/>
          </a:ln>
        </c:spPr>
        <c:txPr>
          <a:bodyPr rot="0" vert="horz"/>
          <a:lstStyle/>
          <a:p>
            <a:pPr>
              <a:defRPr sz="1100"/>
            </a:pPr>
            <a:endParaRPr lang="en-US"/>
          </a:p>
        </c:txPr>
        <c:crossAx val="1203755240"/>
        <c:crosses val="autoZero"/>
        <c:crossBetween val="between"/>
      </c:valAx>
      <c:valAx>
        <c:axId val="1392104368"/>
        <c:scaling>
          <c:orientation val="minMax"/>
        </c:scaling>
        <c:delete val="0"/>
        <c:axPos val="r"/>
        <c:numFmt formatCode="0.0%" sourceLinked="0"/>
        <c:majorTickMark val="out"/>
        <c:minorTickMark val="none"/>
        <c:tickLblPos val="nextTo"/>
        <c:spPr>
          <a:ln>
            <a:noFill/>
          </a:ln>
        </c:spPr>
        <c:txPr>
          <a:bodyPr/>
          <a:lstStyle/>
          <a:p>
            <a:pPr>
              <a:defRPr sz="1100"/>
            </a:pPr>
            <a:endParaRPr lang="en-US"/>
          </a:p>
        </c:txPr>
        <c:crossAx val="1381755040"/>
        <c:crosses val="max"/>
        <c:crossBetween val="between"/>
      </c:valAx>
      <c:catAx>
        <c:axId val="1381755040"/>
        <c:scaling>
          <c:orientation val="minMax"/>
        </c:scaling>
        <c:delete val="1"/>
        <c:axPos val="b"/>
        <c:majorTickMark val="out"/>
        <c:minorTickMark val="none"/>
        <c:tickLblPos val="nextTo"/>
        <c:crossAx val="1392104368"/>
        <c:crosses val="autoZero"/>
        <c:auto val="1"/>
        <c:lblAlgn val="ctr"/>
        <c:lblOffset val="100"/>
        <c:noMultiLvlLbl val="0"/>
      </c:catAx>
      <c:spPr>
        <a:noFill/>
        <a:ln w="3175">
          <a:noFill/>
          <a:prstDash val="solid"/>
        </a:ln>
      </c:spPr>
    </c:plotArea>
    <c:legend>
      <c:legendPos val="b"/>
      <c:legendEntry>
        <c:idx val="0"/>
        <c:delete val="1"/>
      </c:legendEntry>
      <c:overlay val="0"/>
      <c:txPr>
        <a:bodyPr/>
        <a:lstStyle/>
        <a:p>
          <a:pPr>
            <a:defRPr sz="1100"/>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sz="1200" b="1" dirty="0">
                <a:latin typeface="Georgia" panose="02040502050405020303" pitchFamily="18" charset="0"/>
              </a:rPr>
              <a:t>Median Metro Area Level Change in</a:t>
            </a:r>
            <a:r>
              <a:rPr lang="en-US" sz="1200" b="1" baseline="0" dirty="0">
                <a:latin typeface="Georgia" panose="02040502050405020303" pitchFamily="18" charset="0"/>
              </a:rPr>
              <a:t> Sales and Listings by Ratio of Sales Price to Family Income</a:t>
            </a:r>
            <a:endParaRPr lang="en-US" sz="1200" b="1" dirty="0">
              <a:latin typeface="Georgia" panose="02040502050405020303" pitchFamily="18" charset="0"/>
            </a:endParaRPr>
          </a:p>
        </c:rich>
      </c:tx>
      <c:layout>
        <c:manualLayout>
          <c:xMode val="edge"/>
          <c:yMode val="edge"/>
          <c:x val="0.13428793674613451"/>
          <c:y val="2.2655748795911618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888184300536822E-2"/>
          <c:y val="0.13135071745806065"/>
          <c:w val="0.93440785345922539"/>
          <c:h val="0.61523982648729081"/>
        </c:manualLayout>
      </c:layout>
      <c:barChart>
        <c:barDir val="col"/>
        <c:grouping val="clustered"/>
        <c:varyColors val="0"/>
        <c:ser>
          <c:idx val="0"/>
          <c:order val="0"/>
          <c:tx>
            <c:strRef>
              <c:f>Sheet5!$M$7</c:f>
              <c:strCache>
                <c:ptCount val="1"/>
                <c:pt idx="0">
                  <c:v>Median Change in Total Annual Sales from 2017 to 2018</c:v>
                </c:pt>
              </c:strCache>
            </c:strRef>
          </c:tx>
          <c:spPr>
            <a:solidFill>
              <a:schemeClr val="accent5"/>
            </a:solidFill>
            <a:ln>
              <a:noFill/>
            </a:ln>
            <a:effectLst/>
          </c:spPr>
          <c:invertIfNegative val="0"/>
          <c:cat>
            <c:strRef>
              <c:f>Sheet5!$N$6:$Q$6</c:f>
              <c:strCache>
                <c:ptCount val="4"/>
                <c:pt idx="0">
                  <c:v>&gt;6</c:v>
                </c:pt>
                <c:pt idx="1">
                  <c:v>4-6</c:v>
                </c:pt>
                <c:pt idx="2">
                  <c:v>3-4</c:v>
                </c:pt>
                <c:pt idx="3">
                  <c:v>&lt;3</c:v>
                </c:pt>
              </c:strCache>
            </c:strRef>
          </c:cat>
          <c:val>
            <c:numRef>
              <c:f>Sheet5!$N$7:$Q$7</c:f>
              <c:numCache>
                <c:formatCode>General</c:formatCode>
                <c:ptCount val="4"/>
                <c:pt idx="0">
                  <c:v>-7.5005109339873283E-2</c:v>
                </c:pt>
                <c:pt idx="1">
                  <c:v>-5.5727554179566562E-2</c:v>
                </c:pt>
                <c:pt idx="2">
                  <c:v>-3.0344216192202582E-3</c:v>
                </c:pt>
                <c:pt idx="3">
                  <c:v>-1.1693700490380989E-2</c:v>
                </c:pt>
              </c:numCache>
            </c:numRef>
          </c:val>
          <c:extLst>
            <c:ext xmlns:c16="http://schemas.microsoft.com/office/drawing/2014/chart" uri="{C3380CC4-5D6E-409C-BE32-E72D297353CC}">
              <c16:uniqueId val="{00000000-395D-497E-AB0E-F212712D3BD5}"/>
            </c:ext>
          </c:extLst>
        </c:ser>
        <c:ser>
          <c:idx val="1"/>
          <c:order val="1"/>
          <c:tx>
            <c:strRef>
              <c:f>Sheet5!$M$8</c:f>
              <c:strCache>
                <c:ptCount val="1"/>
                <c:pt idx="0">
                  <c:v>Median Change in Average Monthly Listings from 2017 to 2018</c:v>
                </c:pt>
              </c:strCache>
            </c:strRef>
          </c:tx>
          <c:spPr>
            <a:solidFill>
              <a:schemeClr val="accent2"/>
            </a:solidFill>
            <a:ln>
              <a:noFill/>
            </a:ln>
            <a:effectLst/>
          </c:spPr>
          <c:invertIfNegative val="0"/>
          <c:cat>
            <c:strRef>
              <c:f>Sheet5!$N$6:$Q$6</c:f>
              <c:strCache>
                <c:ptCount val="4"/>
                <c:pt idx="0">
                  <c:v>&gt;6</c:v>
                </c:pt>
                <c:pt idx="1">
                  <c:v>4-6</c:v>
                </c:pt>
                <c:pt idx="2">
                  <c:v>3-4</c:v>
                </c:pt>
                <c:pt idx="3">
                  <c:v>&lt;3</c:v>
                </c:pt>
              </c:strCache>
            </c:strRef>
          </c:cat>
          <c:val>
            <c:numRef>
              <c:f>Sheet5!$N$8:$Q$8</c:f>
              <c:numCache>
                <c:formatCode>General</c:formatCode>
                <c:ptCount val="4"/>
                <c:pt idx="0">
                  <c:v>0.13781055524907337</c:v>
                </c:pt>
                <c:pt idx="1">
                  <c:v>6.8354906268334778E-2</c:v>
                </c:pt>
                <c:pt idx="2">
                  <c:v>-1.224070929701724E-2</c:v>
                </c:pt>
                <c:pt idx="3">
                  <c:v>-0.10123966942148754</c:v>
                </c:pt>
              </c:numCache>
            </c:numRef>
          </c:val>
          <c:extLst>
            <c:ext xmlns:c16="http://schemas.microsoft.com/office/drawing/2014/chart" uri="{C3380CC4-5D6E-409C-BE32-E72D297353CC}">
              <c16:uniqueId val="{00000001-395D-497E-AB0E-F212712D3BD5}"/>
            </c:ext>
          </c:extLst>
        </c:ser>
        <c:dLbls>
          <c:showLegendKey val="0"/>
          <c:showVal val="0"/>
          <c:showCatName val="0"/>
          <c:showSerName val="0"/>
          <c:showPercent val="0"/>
          <c:showBubbleSize val="0"/>
        </c:dLbls>
        <c:gapWidth val="219"/>
        <c:overlap val="-27"/>
        <c:axId val="1022198031"/>
        <c:axId val="2077960063"/>
      </c:barChart>
      <c:catAx>
        <c:axId val="102219803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Metro Area Buckets by Ratio</a:t>
                </a:r>
                <a:r>
                  <a:rPr lang="en-US" sz="1200" baseline="0" dirty="0"/>
                  <a:t> of Median Home Sales Price to Media Family Income</a:t>
                </a:r>
                <a:endParaRPr lang="en-US" sz="1200" dirty="0"/>
              </a:p>
            </c:rich>
          </c:tx>
          <c:layout>
            <c:manualLayout>
              <c:xMode val="edge"/>
              <c:yMode val="edge"/>
              <c:x val="0.26507428162671298"/>
              <c:y val="0.827952109850055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77960063"/>
        <c:crosses val="autoZero"/>
        <c:auto val="1"/>
        <c:lblAlgn val="ctr"/>
        <c:lblOffset val="100"/>
        <c:noMultiLvlLbl val="0"/>
      </c:catAx>
      <c:valAx>
        <c:axId val="2077960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2198031"/>
        <c:crosses val="autoZero"/>
        <c:crossBetween val="between"/>
      </c:valAx>
      <c:spPr>
        <a:noFill/>
        <a:ln>
          <a:noFill/>
        </a:ln>
        <a:effectLst/>
      </c:spPr>
    </c:plotArea>
    <c:legend>
      <c:legendPos val="b"/>
      <c:layout>
        <c:manualLayout>
          <c:xMode val="edge"/>
          <c:yMode val="edge"/>
          <c:x val="1.0709323275295455E-2"/>
          <c:y val="0.90356634042537065"/>
          <c:w val="0.9892906767247045"/>
          <c:h val="7.94418479776956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Unemployment Rate</a:t>
            </a:r>
            <a:r>
              <a:rPr lang="en-US" sz="1200" b="1" baseline="0" dirty="0">
                <a:latin typeface="Georgia" panose="02040502050405020303" pitchFamily="18" charset="0"/>
              </a:rPr>
              <a:t> Near Historical Low</a:t>
            </a:r>
            <a:endParaRPr lang="en-US" sz="1200" b="1"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3.6034669565328324E-2"/>
          <c:y val="0.11480928520298601"/>
          <c:w val="0.92793057288892078"/>
          <c:h val="0.76681705695878921"/>
        </c:manualLayout>
      </c:layout>
      <c:barChart>
        <c:barDir val="col"/>
        <c:grouping val="clustered"/>
        <c:varyColors val="0"/>
        <c:ser>
          <c:idx val="2"/>
          <c:order val="1"/>
          <c:tx>
            <c:strRef>
              <c:f>Sheet1!$J$8</c:f>
              <c:strCache>
                <c:ptCount val="1"/>
              </c:strCache>
            </c:strRef>
          </c:tx>
          <c:spPr>
            <a:solidFill>
              <a:schemeClr val="bg2"/>
            </a:solidFill>
            <a:ln>
              <a:noFill/>
            </a:ln>
            <a:effectLst/>
          </c:spPr>
          <c:invertIfNegative val="0"/>
          <c:cat>
            <c:strRef>
              <c:f>Sheet1!$G$129:$G$837</c:f>
              <c:strCache>
                <c:ptCount val="697"/>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'00</c:v>
                </c:pt>
                <c:pt idx="492">
                  <c:v>'01</c:v>
                </c:pt>
                <c:pt idx="504">
                  <c:v>'02</c:v>
                </c:pt>
                <c:pt idx="516">
                  <c:v>'03</c:v>
                </c:pt>
                <c:pt idx="528">
                  <c:v>'04</c:v>
                </c:pt>
                <c:pt idx="540">
                  <c:v>'05</c:v>
                </c:pt>
                <c:pt idx="552">
                  <c:v>'06</c:v>
                </c:pt>
                <c:pt idx="564">
                  <c:v>'07</c:v>
                </c:pt>
                <c:pt idx="576">
                  <c:v>'08</c:v>
                </c:pt>
                <c:pt idx="588">
                  <c:v>'09</c:v>
                </c:pt>
                <c:pt idx="600">
                  <c:v>'10</c:v>
                </c:pt>
                <c:pt idx="612">
                  <c:v>'11</c:v>
                </c:pt>
                <c:pt idx="624">
                  <c:v>'12</c:v>
                </c:pt>
                <c:pt idx="636">
                  <c:v>'13</c:v>
                </c:pt>
                <c:pt idx="648">
                  <c:v>'14</c:v>
                </c:pt>
                <c:pt idx="660">
                  <c:v>'15</c:v>
                </c:pt>
                <c:pt idx="672">
                  <c:v>'16</c:v>
                </c:pt>
                <c:pt idx="684">
                  <c:v>'17</c:v>
                </c:pt>
                <c:pt idx="696">
                  <c:v>'18</c:v>
                </c:pt>
              </c:strCache>
            </c:strRef>
          </c:cat>
          <c:val>
            <c:numRef>
              <c:f>Sheet1!$J$129:$J$837</c:f>
              <c:numCache>
                <c:formatCode>General</c:formatCode>
                <c:ptCount val="709"/>
                <c:pt idx="0">
                  <c:v>-12000</c:v>
                </c:pt>
                <c:pt idx="1">
                  <c:v>-12000</c:v>
                </c:pt>
                <c:pt idx="2">
                  <c:v>-12000</c:v>
                </c:pt>
                <c:pt idx="3">
                  <c:v>12000</c:v>
                </c:pt>
                <c:pt idx="4">
                  <c:v>12000</c:v>
                </c:pt>
                <c:pt idx="5">
                  <c:v>12000</c:v>
                </c:pt>
                <c:pt idx="6">
                  <c:v>12000</c:v>
                </c:pt>
                <c:pt idx="7">
                  <c:v>12000</c:v>
                </c:pt>
                <c:pt idx="8">
                  <c:v>12000</c:v>
                </c:pt>
                <c:pt idx="9">
                  <c:v>12000</c:v>
                </c:pt>
                <c:pt idx="10">
                  <c:v>12000</c:v>
                </c:pt>
                <c:pt idx="11">
                  <c:v>12000</c:v>
                </c:pt>
                <c:pt idx="12">
                  <c:v>12000</c:v>
                </c:pt>
                <c:pt idx="13">
                  <c:v>12000</c:v>
                </c:pt>
                <c:pt idx="14">
                  <c:v>-12000</c:v>
                </c:pt>
                <c:pt idx="15">
                  <c:v>-12000</c:v>
                </c:pt>
                <c:pt idx="16">
                  <c:v>-12000</c:v>
                </c:pt>
                <c:pt idx="17">
                  <c:v>-12000</c:v>
                </c:pt>
                <c:pt idx="18">
                  <c:v>-12000</c:v>
                </c:pt>
                <c:pt idx="19">
                  <c:v>-12000</c:v>
                </c:pt>
                <c:pt idx="20">
                  <c:v>-12000</c:v>
                </c:pt>
                <c:pt idx="21">
                  <c:v>-12000</c:v>
                </c:pt>
                <c:pt idx="22">
                  <c:v>-12000</c:v>
                </c:pt>
                <c:pt idx="23">
                  <c:v>-12000</c:v>
                </c:pt>
                <c:pt idx="24">
                  <c:v>-12000</c:v>
                </c:pt>
                <c:pt idx="25">
                  <c:v>-12000</c:v>
                </c:pt>
                <c:pt idx="26">
                  <c:v>-12000</c:v>
                </c:pt>
                <c:pt idx="27">
                  <c:v>-12000</c:v>
                </c:pt>
                <c:pt idx="28">
                  <c:v>-12000</c:v>
                </c:pt>
                <c:pt idx="29">
                  <c:v>-12000</c:v>
                </c:pt>
                <c:pt idx="30">
                  <c:v>-12000</c:v>
                </c:pt>
                <c:pt idx="31">
                  <c:v>-12000</c:v>
                </c:pt>
                <c:pt idx="32">
                  <c:v>-12000</c:v>
                </c:pt>
                <c:pt idx="33">
                  <c:v>-12000</c:v>
                </c:pt>
                <c:pt idx="34">
                  <c:v>-12000</c:v>
                </c:pt>
                <c:pt idx="35">
                  <c:v>-12000</c:v>
                </c:pt>
                <c:pt idx="36">
                  <c:v>-12000</c:v>
                </c:pt>
                <c:pt idx="37">
                  <c:v>-12000</c:v>
                </c:pt>
                <c:pt idx="38">
                  <c:v>-12000</c:v>
                </c:pt>
                <c:pt idx="39">
                  <c:v>-12000</c:v>
                </c:pt>
                <c:pt idx="40">
                  <c:v>-12000</c:v>
                </c:pt>
                <c:pt idx="41">
                  <c:v>-12000</c:v>
                </c:pt>
                <c:pt idx="42">
                  <c:v>-12000</c:v>
                </c:pt>
                <c:pt idx="43">
                  <c:v>-12000</c:v>
                </c:pt>
                <c:pt idx="44">
                  <c:v>-12000</c:v>
                </c:pt>
                <c:pt idx="45">
                  <c:v>-12000</c:v>
                </c:pt>
                <c:pt idx="46">
                  <c:v>-12000</c:v>
                </c:pt>
                <c:pt idx="47">
                  <c:v>-12000</c:v>
                </c:pt>
                <c:pt idx="48">
                  <c:v>-12000</c:v>
                </c:pt>
                <c:pt idx="49">
                  <c:v>-12000</c:v>
                </c:pt>
                <c:pt idx="50">
                  <c:v>-12000</c:v>
                </c:pt>
                <c:pt idx="51">
                  <c:v>-12000</c:v>
                </c:pt>
                <c:pt idx="52">
                  <c:v>-12000</c:v>
                </c:pt>
                <c:pt idx="53">
                  <c:v>-12000</c:v>
                </c:pt>
                <c:pt idx="54">
                  <c:v>-12000</c:v>
                </c:pt>
                <c:pt idx="55">
                  <c:v>-12000</c:v>
                </c:pt>
                <c:pt idx="56">
                  <c:v>-12000</c:v>
                </c:pt>
                <c:pt idx="57">
                  <c:v>-12000</c:v>
                </c:pt>
                <c:pt idx="58">
                  <c:v>-12000</c:v>
                </c:pt>
                <c:pt idx="59">
                  <c:v>-12000</c:v>
                </c:pt>
                <c:pt idx="60">
                  <c:v>-12000</c:v>
                </c:pt>
                <c:pt idx="61">
                  <c:v>-12000</c:v>
                </c:pt>
                <c:pt idx="62">
                  <c:v>-12000</c:v>
                </c:pt>
                <c:pt idx="63">
                  <c:v>-12000</c:v>
                </c:pt>
                <c:pt idx="64">
                  <c:v>-12000</c:v>
                </c:pt>
                <c:pt idx="65">
                  <c:v>-12000</c:v>
                </c:pt>
                <c:pt idx="66">
                  <c:v>-12000</c:v>
                </c:pt>
                <c:pt idx="67">
                  <c:v>-12000</c:v>
                </c:pt>
                <c:pt idx="68">
                  <c:v>-12000</c:v>
                </c:pt>
                <c:pt idx="69">
                  <c:v>-12000</c:v>
                </c:pt>
                <c:pt idx="70">
                  <c:v>-12000</c:v>
                </c:pt>
                <c:pt idx="71">
                  <c:v>-12000</c:v>
                </c:pt>
                <c:pt idx="72">
                  <c:v>-12000</c:v>
                </c:pt>
                <c:pt idx="73">
                  <c:v>-12000</c:v>
                </c:pt>
                <c:pt idx="74">
                  <c:v>-12000</c:v>
                </c:pt>
                <c:pt idx="75">
                  <c:v>-12000</c:v>
                </c:pt>
                <c:pt idx="76">
                  <c:v>-12000</c:v>
                </c:pt>
                <c:pt idx="77">
                  <c:v>-12000</c:v>
                </c:pt>
                <c:pt idx="78">
                  <c:v>-12000</c:v>
                </c:pt>
                <c:pt idx="79">
                  <c:v>-12000</c:v>
                </c:pt>
                <c:pt idx="80">
                  <c:v>-12000</c:v>
                </c:pt>
                <c:pt idx="81">
                  <c:v>-12000</c:v>
                </c:pt>
                <c:pt idx="82">
                  <c:v>-12000</c:v>
                </c:pt>
                <c:pt idx="83">
                  <c:v>-12000</c:v>
                </c:pt>
                <c:pt idx="84">
                  <c:v>-12000</c:v>
                </c:pt>
                <c:pt idx="85">
                  <c:v>-12000</c:v>
                </c:pt>
                <c:pt idx="86">
                  <c:v>-12000</c:v>
                </c:pt>
                <c:pt idx="87">
                  <c:v>-12000</c:v>
                </c:pt>
                <c:pt idx="88">
                  <c:v>-12000</c:v>
                </c:pt>
                <c:pt idx="89">
                  <c:v>-12000</c:v>
                </c:pt>
                <c:pt idx="90">
                  <c:v>-12000</c:v>
                </c:pt>
                <c:pt idx="91">
                  <c:v>-12000</c:v>
                </c:pt>
                <c:pt idx="92">
                  <c:v>-12000</c:v>
                </c:pt>
                <c:pt idx="93">
                  <c:v>-12000</c:v>
                </c:pt>
                <c:pt idx="94">
                  <c:v>-12000</c:v>
                </c:pt>
                <c:pt idx="95">
                  <c:v>-12000</c:v>
                </c:pt>
                <c:pt idx="96">
                  <c:v>-12000</c:v>
                </c:pt>
                <c:pt idx="97">
                  <c:v>-12000</c:v>
                </c:pt>
                <c:pt idx="98">
                  <c:v>-12000</c:v>
                </c:pt>
                <c:pt idx="99">
                  <c:v>-12000</c:v>
                </c:pt>
                <c:pt idx="100">
                  <c:v>-12000</c:v>
                </c:pt>
                <c:pt idx="101">
                  <c:v>-12000</c:v>
                </c:pt>
                <c:pt idx="102">
                  <c:v>-12000</c:v>
                </c:pt>
                <c:pt idx="103">
                  <c:v>-12000</c:v>
                </c:pt>
                <c:pt idx="104">
                  <c:v>-12000</c:v>
                </c:pt>
                <c:pt idx="105">
                  <c:v>-12000</c:v>
                </c:pt>
                <c:pt idx="106">
                  <c:v>-12000</c:v>
                </c:pt>
                <c:pt idx="107">
                  <c:v>-12000</c:v>
                </c:pt>
                <c:pt idx="108">
                  <c:v>-12000</c:v>
                </c:pt>
                <c:pt idx="109">
                  <c:v>-12000</c:v>
                </c:pt>
                <c:pt idx="110">
                  <c:v>-12000</c:v>
                </c:pt>
                <c:pt idx="111">
                  <c:v>-12000</c:v>
                </c:pt>
                <c:pt idx="112">
                  <c:v>-12000</c:v>
                </c:pt>
                <c:pt idx="113">
                  <c:v>-12000</c:v>
                </c:pt>
                <c:pt idx="114">
                  <c:v>-12000</c:v>
                </c:pt>
                <c:pt idx="115">
                  <c:v>-12000</c:v>
                </c:pt>
                <c:pt idx="116">
                  <c:v>-12000</c:v>
                </c:pt>
                <c:pt idx="117">
                  <c:v>-12000</c:v>
                </c:pt>
                <c:pt idx="118">
                  <c:v>-12000</c:v>
                </c:pt>
                <c:pt idx="119">
                  <c:v>12000</c:v>
                </c:pt>
                <c:pt idx="120">
                  <c:v>12000</c:v>
                </c:pt>
                <c:pt idx="121">
                  <c:v>12000</c:v>
                </c:pt>
                <c:pt idx="122">
                  <c:v>12000</c:v>
                </c:pt>
                <c:pt idx="123">
                  <c:v>12000</c:v>
                </c:pt>
                <c:pt idx="124">
                  <c:v>12000</c:v>
                </c:pt>
                <c:pt idx="125">
                  <c:v>12000</c:v>
                </c:pt>
                <c:pt idx="126">
                  <c:v>12000</c:v>
                </c:pt>
                <c:pt idx="127">
                  <c:v>12000</c:v>
                </c:pt>
                <c:pt idx="128">
                  <c:v>12000</c:v>
                </c:pt>
                <c:pt idx="129">
                  <c:v>12000</c:v>
                </c:pt>
                <c:pt idx="130">
                  <c:v>12000</c:v>
                </c:pt>
                <c:pt idx="131">
                  <c:v>-12000</c:v>
                </c:pt>
                <c:pt idx="132">
                  <c:v>-12000</c:v>
                </c:pt>
                <c:pt idx="133">
                  <c:v>-12000</c:v>
                </c:pt>
                <c:pt idx="134">
                  <c:v>-12000</c:v>
                </c:pt>
                <c:pt idx="135">
                  <c:v>-12000</c:v>
                </c:pt>
                <c:pt idx="136">
                  <c:v>-12000</c:v>
                </c:pt>
                <c:pt idx="137">
                  <c:v>-12000</c:v>
                </c:pt>
                <c:pt idx="138">
                  <c:v>-12000</c:v>
                </c:pt>
                <c:pt idx="139">
                  <c:v>-12000</c:v>
                </c:pt>
                <c:pt idx="140">
                  <c:v>-12000</c:v>
                </c:pt>
                <c:pt idx="141">
                  <c:v>-12000</c:v>
                </c:pt>
                <c:pt idx="142">
                  <c:v>-12000</c:v>
                </c:pt>
                <c:pt idx="143">
                  <c:v>-12000</c:v>
                </c:pt>
                <c:pt idx="144">
                  <c:v>-12000</c:v>
                </c:pt>
                <c:pt idx="145">
                  <c:v>-12000</c:v>
                </c:pt>
                <c:pt idx="146">
                  <c:v>-12000</c:v>
                </c:pt>
                <c:pt idx="147">
                  <c:v>-12000</c:v>
                </c:pt>
                <c:pt idx="148">
                  <c:v>-12000</c:v>
                </c:pt>
                <c:pt idx="149">
                  <c:v>-12000</c:v>
                </c:pt>
                <c:pt idx="150">
                  <c:v>-12000</c:v>
                </c:pt>
                <c:pt idx="151">
                  <c:v>-12000</c:v>
                </c:pt>
                <c:pt idx="152">
                  <c:v>-12000</c:v>
                </c:pt>
                <c:pt idx="153">
                  <c:v>-12000</c:v>
                </c:pt>
                <c:pt idx="154">
                  <c:v>-12000</c:v>
                </c:pt>
                <c:pt idx="155">
                  <c:v>-12000</c:v>
                </c:pt>
                <c:pt idx="156">
                  <c:v>-12000</c:v>
                </c:pt>
                <c:pt idx="157">
                  <c:v>-12000</c:v>
                </c:pt>
                <c:pt idx="158">
                  <c:v>-12000</c:v>
                </c:pt>
                <c:pt idx="159">
                  <c:v>-12000</c:v>
                </c:pt>
                <c:pt idx="160">
                  <c:v>-12000</c:v>
                </c:pt>
                <c:pt idx="161">
                  <c:v>-12000</c:v>
                </c:pt>
                <c:pt idx="162">
                  <c:v>-12000</c:v>
                </c:pt>
                <c:pt idx="163">
                  <c:v>-12000</c:v>
                </c:pt>
                <c:pt idx="164">
                  <c:v>-12000</c:v>
                </c:pt>
                <c:pt idx="165">
                  <c:v>-12000</c:v>
                </c:pt>
                <c:pt idx="166">
                  <c:v>12000</c:v>
                </c:pt>
                <c:pt idx="167">
                  <c:v>12000</c:v>
                </c:pt>
                <c:pt idx="168">
                  <c:v>12000</c:v>
                </c:pt>
                <c:pt idx="169">
                  <c:v>12000</c:v>
                </c:pt>
                <c:pt idx="170">
                  <c:v>12000</c:v>
                </c:pt>
                <c:pt idx="171">
                  <c:v>12000</c:v>
                </c:pt>
                <c:pt idx="172">
                  <c:v>12000</c:v>
                </c:pt>
                <c:pt idx="173">
                  <c:v>12000</c:v>
                </c:pt>
                <c:pt idx="174">
                  <c:v>12000</c:v>
                </c:pt>
                <c:pt idx="175">
                  <c:v>12000</c:v>
                </c:pt>
                <c:pt idx="176">
                  <c:v>12000</c:v>
                </c:pt>
                <c:pt idx="177">
                  <c:v>12000</c:v>
                </c:pt>
                <c:pt idx="178">
                  <c:v>12000</c:v>
                </c:pt>
                <c:pt idx="179">
                  <c:v>12000</c:v>
                </c:pt>
                <c:pt idx="180">
                  <c:v>12000</c:v>
                </c:pt>
                <c:pt idx="181">
                  <c:v>12000</c:v>
                </c:pt>
                <c:pt idx="182">
                  <c:v>12000</c:v>
                </c:pt>
                <c:pt idx="183">
                  <c:v>-12000</c:v>
                </c:pt>
                <c:pt idx="184">
                  <c:v>-12000</c:v>
                </c:pt>
                <c:pt idx="185">
                  <c:v>-12000</c:v>
                </c:pt>
                <c:pt idx="186">
                  <c:v>-12000</c:v>
                </c:pt>
                <c:pt idx="187">
                  <c:v>-12000</c:v>
                </c:pt>
                <c:pt idx="188">
                  <c:v>-12000</c:v>
                </c:pt>
                <c:pt idx="189">
                  <c:v>-12000</c:v>
                </c:pt>
                <c:pt idx="190">
                  <c:v>-12000</c:v>
                </c:pt>
                <c:pt idx="191">
                  <c:v>-12000</c:v>
                </c:pt>
                <c:pt idx="192">
                  <c:v>-12000</c:v>
                </c:pt>
                <c:pt idx="193">
                  <c:v>-12000</c:v>
                </c:pt>
                <c:pt idx="194">
                  <c:v>-12000</c:v>
                </c:pt>
                <c:pt idx="195">
                  <c:v>-12000</c:v>
                </c:pt>
                <c:pt idx="196">
                  <c:v>-12000</c:v>
                </c:pt>
                <c:pt idx="197">
                  <c:v>-12000</c:v>
                </c:pt>
                <c:pt idx="198">
                  <c:v>-12000</c:v>
                </c:pt>
                <c:pt idx="199">
                  <c:v>-12000</c:v>
                </c:pt>
                <c:pt idx="200">
                  <c:v>-12000</c:v>
                </c:pt>
                <c:pt idx="201">
                  <c:v>-12000</c:v>
                </c:pt>
                <c:pt idx="202">
                  <c:v>-12000</c:v>
                </c:pt>
                <c:pt idx="203">
                  <c:v>-12000</c:v>
                </c:pt>
                <c:pt idx="204">
                  <c:v>-12000</c:v>
                </c:pt>
                <c:pt idx="205">
                  <c:v>-12000</c:v>
                </c:pt>
                <c:pt idx="206">
                  <c:v>-12000</c:v>
                </c:pt>
                <c:pt idx="207">
                  <c:v>-12000</c:v>
                </c:pt>
                <c:pt idx="208">
                  <c:v>-12000</c:v>
                </c:pt>
                <c:pt idx="209">
                  <c:v>-12000</c:v>
                </c:pt>
                <c:pt idx="210">
                  <c:v>-12000</c:v>
                </c:pt>
                <c:pt idx="211">
                  <c:v>-12000</c:v>
                </c:pt>
                <c:pt idx="212">
                  <c:v>-12000</c:v>
                </c:pt>
                <c:pt idx="213">
                  <c:v>-12000</c:v>
                </c:pt>
                <c:pt idx="214">
                  <c:v>-12000</c:v>
                </c:pt>
                <c:pt idx="215">
                  <c:v>-12000</c:v>
                </c:pt>
                <c:pt idx="216">
                  <c:v>-12000</c:v>
                </c:pt>
                <c:pt idx="217">
                  <c:v>-12000</c:v>
                </c:pt>
                <c:pt idx="218">
                  <c:v>-12000</c:v>
                </c:pt>
                <c:pt idx="219">
                  <c:v>-12000</c:v>
                </c:pt>
                <c:pt idx="220">
                  <c:v>-12000</c:v>
                </c:pt>
                <c:pt idx="221">
                  <c:v>-12000</c:v>
                </c:pt>
                <c:pt idx="222">
                  <c:v>-12000</c:v>
                </c:pt>
                <c:pt idx="223">
                  <c:v>-12000</c:v>
                </c:pt>
                <c:pt idx="224">
                  <c:v>-12000</c:v>
                </c:pt>
                <c:pt idx="225">
                  <c:v>-12000</c:v>
                </c:pt>
                <c:pt idx="226">
                  <c:v>-12000</c:v>
                </c:pt>
                <c:pt idx="227">
                  <c:v>-12000</c:v>
                </c:pt>
                <c:pt idx="228">
                  <c:v>-12000</c:v>
                </c:pt>
                <c:pt idx="229">
                  <c:v>-12000</c:v>
                </c:pt>
                <c:pt idx="230">
                  <c:v>-12000</c:v>
                </c:pt>
                <c:pt idx="231">
                  <c:v>-12000</c:v>
                </c:pt>
                <c:pt idx="232">
                  <c:v>-12000</c:v>
                </c:pt>
                <c:pt idx="233">
                  <c:v>-12000</c:v>
                </c:pt>
                <c:pt idx="234">
                  <c:v>-12000</c:v>
                </c:pt>
                <c:pt idx="235">
                  <c:v>-12000</c:v>
                </c:pt>
                <c:pt idx="236">
                  <c:v>-12000</c:v>
                </c:pt>
                <c:pt idx="237">
                  <c:v>-12000</c:v>
                </c:pt>
                <c:pt idx="238">
                  <c:v>-12000</c:v>
                </c:pt>
                <c:pt idx="239">
                  <c:v>-12000</c:v>
                </c:pt>
                <c:pt idx="240">
                  <c:v>12000</c:v>
                </c:pt>
                <c:pt idx="241">
                  <c:v>12000</c:v>
                </c:pt>
                <c:pt idx="242">
                  <c:v>12000</c:v>
                </c:pt>
                <c:pt idx="243">
                  <c:v>12000</c:v>
                </c:pt>
                <c:pt idx="244">
                  <c:v>12000</c:v>
                </c:pt>
                <c:pt idx="245">
                  <c:v>12000</c:v>
                </c:pt>
                <c:pt idx="246">
                  <c:v>12000</c:v>
                </c:pt>
                <c:pt idx="247">
                  <c:v>-12000</c:v>
                </c:pt>
                <c:pt idx="248">
                  <c:v>-12000</c:v>
                </c:pt>
                <c:pt idx="249">
                  <c:v>-12000</c:v>
                </c:pt>
                <c:pt idx="250">
                  <c:v>-12000</c:v>
                </c:pt>
                <c:pt idx="251">
                  <c:v>-12000</c:v>
                </c:pt>
                <c:pt idx="252">
                  <c:v>-12000</c:v>
                </c:pt>
                <c:pt idx="253">
                  <c:v>-12000</c:v>
                </c:pt>
                <c:pt idx="254">
                  <c:v>-12000</c:v>
                </c:pt>
                <c:pt idx="255">
                  <c:v>-12000</c:v>
                </c:pt>
                <c:pt idx="256">
                  <c:v>-12000</c:v>
                </c:pt>
                <c:pt idx="257">
                  <c:v>-12000</c:v>
                </c:pt>
                <c:pt idx="258">
                  <c:v>12000</c:v>
                </c:pt>
                <c:pt idx="259">
                  <c:v>12000</c:v>
                </c:pt>
                <c:pt idx="260">
                  <c:v>12000</c:v>
                </c:pt>
                <c:pt idx="261">
                  <c:v>12000</c:v>
                </c:pt>
                <c:pt idx="262">
                  <c:v>12000</c:v>
                </c:pt>
                <c:pt idx="263">
                  <c:v>12000</c:v>
                </c:pt>
                <c:pt idx="264">
                  <c:v>12000</c:v>
                </c:pt>
                <c:pt idx="265">
                  <c:v>12000</c:v>
                </c:pt>
                <c:pt idx="266">
                  <c:v>12000</c:v>
                </c:pt>
                <c:pt idx="267">
                  <c:v>12000</c:v>
                </c:pt>
                <c:pt idx="268">
                  <c:v>12000</c:v>
                </c:pt>
                <c:pt idx="269">
                  <c:v>12000</c:v>
                </c:pt>
                <c:pt idx="270">
                  <c:v>12000</c:v>
                </c:pt>
                <c:pt idx="271">
                  <c:v>12000</c:v>
                </c:pt>
                <c:pt idx="272">
                  <c:v>12000</c:v>
                </c:pt>
                <c:pt idx="273">
                  <c:v>12000</c:v>
                </c:pt>
                <c:pt idx="274">
                  <c:v>12000</c:v>
                </c:pt>
                <c:pt idx="275">
                  <c:v>-12000</c:v>
                </c:pt>
                <c:pt idx="276">
                  <c:v>-12000</c:v>
                </c:pt>
                <c:pt idx="277">
                  <c:v>-12000</c:v>
                </c:pt>
                <c:pt idx="278">
                  <c:v>-12000</c:v>
                </c:pt>
                <c:pt idx="279">
                  <c:v>-12000</c:v>
                </c:pt>
                <c:pt idx="280">
                  <c:v>-12000</c:v>
                </c:pt>
                <c:pt idx="281">
                  <c:v>-12000</c:v>
                </c:pt>
                <c:pt idx="282">
                  <c:v>-12000</c:v>
                </c:pt>
                <c:pt idx="283">
                  <c:v>-12000</c:v>
                </c:pt>
                <c:pt idx="284">
                  <c:v>-12000</c:v>
                </c:pt>
                <c:pt idx="285">
                  <c:v>-12000</c:v>
                </c:pt>
                <c:pt idx="286">
                  <c:v>-12000</c:v>
                </c:pt>
                <c:pt idx="287">
                  <c:v>-12000</c:v>
                </c:pt>
                <c:pt idx="288">
                  <c:v>-12000</c:v>
                </c:pt>
                <c:pt idx="289">
                  <c:v>-12000</c:v>
                </c:pt>
                <c:pt idx="290">
                  <c:v>-12000</c:v>
                </c:pt>
                <c:pt idx="291">
                  <c:v>-12000</c:v>
                </c:pt>
                <c:pt idx="292">
                  <c:v>-12000</c:v>
                </c:pt>
                <c:pt idx="293">
                  <c:v>-12000</c:v>
                </c:pt>
                <c:pt idx="294">
                  <c:v>-12000</c:v>
                </c:pt>
                <c:pt idx="295">
                  <c:v>-12000</c:v>
                </c:pt>
                <c:pt idx="296">
                  <c:v>-12000</c:v>
                </c:pt>
                <c:pt idx="297">
                  <c:v>-12000</c:v>
                </c:pt>
                <c:pt idx="298">
                  <c:v>-12000</c:v>
                </c:pt>
                <c:pt idx="299">
                  <c:v>-12000</c:v>
                </c:pt>
                <c:pt idx="300">
                  <c:v>-12000</c:v>
                </c:pt>
                <c:pt idx="301">
                  <c:v>-12000</c:v>
                </c:pt>
                <c:pt idx="302">
                  <c:v>-12000</c:v>
                </c:pt>
                <c:pt idx="303">
                  <c:v>-12000</c:v>
                </c:pt>
                <c:pt idx="304">
                  <c:v>-12000</c:v>
                </c:pt>
                <c:pt idx="305">
                  <c:v>-12000</c:v>
                </c:pt>
                <c:pt idx="306">
                  <c:v>-12000</c:v>
                </c:pt>
                <c:pt idx="307">
                  <c:v>-12000</c:v>
                </c:pt>
                <c:pt idx="308">
                  <c:v>-12000</c:v>
                </c:pt>
                <c:pt idx="309">
                  <c:v>-12000</c:v>
                </c:pt>
                <c:pt idx="310">
                  <c:v>-12000</c:v>
                </c:pt>
                <c:pt idx="311">
                  <c:v>-12000</c:v>
                </c:pt>
                <c:pt idx="312">
                  <c:v>-12000</c:v>
                </c:pt>
                <c:pt idx="313">
                  <c:v>-12000</c:v>
                </c:pt>
                <c:pt idx="314">
                  <c:v>-12000</c:v>
                </c:pt>
                <c:pt idx="315">
                  <c:v>-12000</c:v>
                </c:pt>
                <c:pt idx="316">
                  <c:v>-12000</c:v>
                </c:pt>
                <c:pt idx="317">
                  <c:v>-12000</c:v>
                </c:pt>
                <c:pt idx="318">
                  <c:v>-12000</c:v>
                </c:pt>
                <c:pt idx="319">
                  <c:v>-12000</c:v>
                </c:pt>
                <c:pt idx="320">
                  <c:v>-12000</c:v>
                </c:pt>
                <c:pt idx="321">
                  <c:v>-12000</c:v>
                </c:pt>
                <c:pt idx="322">
                  <c:v>-12000</c:v>
                </c:pt>
                <c:pt idx="323">
                  <c:v>-12000</c:v>
                </c:pt>
                <c:pt idx="324">
                  <c:v>-12000</c:v>
                </c:pt>
                <c:pt idx="325">
                  <c:v>-12000</c:v>
                </c:pt>
                <c:pt idx="326">
                  <c:v>-12000</c:v>
                </c:pt>
                <c:pt idx="327">
                  <c:v>-12000</c:v>
                </c:pt>
                <c:pt idx="328">
                  <c:v>-12000</c:v>
                </c:pt>
                <c:pt idx="329">
                  <c:v>-12000</c:v>
                </c:pt>
                <c:pt idx="330">
                  <c:v>-12000</c:v>
                </c:pt>
                <c:pt idx="331">
                  <c:v>-12000</c:v>
                </c:pt>
                <c:pt idx="332">
                  <c:v>-12000</c:v>
                </c:pt>
                <c:pt idx="333">
                  <c:v>-12000</c:v>
                </c:pt>
                <c:pt idx="334">
                  <c:v>-12000</c:v>
                </c:pt>
                <c:pt idx="335">
                  <c:v>-12000</c:v>
                </c:pt>
                <c:pt idx="336">
                  <c:v>-12000</c:v>
                </c:pt>
                <c:pt idx="337">
                  <c:v>-12000</c:v>
                </c:pt>
                <c:pt idx="338">
                  <c:v>-12000</c:v>
                </c:pt>
                <c:pt idx="339">
                  <c:v>-12000</c:v>
                </c:pt>
                <c:pt idx="340">
                  <c:v>-12000</c:v>
                </c:pt>
                <c:pt idx="341">
                  <c:v>-12000</c:v>
                </c:pt>
                <c:pt idx="342">
                  <c:v>-12000</c:v>
                </c:pt>
                <c:pt idx="343">
                  <c:v>-12000</c:v>
                </c:pt>
                <c:pt idx="344">
                  <c:v>-12000</c:v>
                </c:pt>
                <c:pt idx="345">
                  <c:v>-12000</c:v>
                </c:pt>
                <c:pt idx="346">
                  <c:v>-12000</c:v>
                </c:pt>
                <c:pt idx="347">
                  <c:v>-12000</c:v>
                </c:pt>
                <c:pt idx="348">
                  <c:v>-12000</c:v>
                </c:pt>
                <c:pt idx="349">
                  <c:v>-12000</c:v>
                </c:pt>
                <c:pt idx="350">
                  <c:v>-12000</c:v>
                </c:pt>
                <c:pt idx="351">
                  <c:v>-12000</c:v>
                </c:pt>
                <c:pt idx="352">
                  <c:v>-12000</c:v>
                </c:pt>
                <c:pt idx="353">
                  <c:v>-12000</c:v>
                </c:pt>
                <c:pt idx="354">
                  <c:v>-12000</c:v>
                </c:pt>
                <c:pt idx="355">
                  <c:v>-12000</c:v>
                </c:pt>
                <c:pt idx="356">
                  <c:v>-12000</c:v>
                </c:pt>
                <c:pt idx="357">
                  <c:v>-12000</c:v>
                </c:pt>
                <c:pt idx="358">
                  <c:v>-12000</c:v>
                </c:pt>
                <c:pt idx="359">
                  <c:v>-12000</c:v>
                </c:pt>
                <c:pt idx="360">
                  <c:v>-12000</c:v>
                </c:pt>
                <c:pt idx="361">
                  <c:v>-12000</c:v>
                </c:pt>
                <c:pt idx="362">
                  <c:v>-12000</c:v>
                </c:pt>
                <c:pt idx="363">
                  <c:v>-12000</c:v>
                </c:pt>
                <c:pt idx="364">
                  <c:v>-12000</c:v>
                </c:pt>
                <c:pt idx="365">
                  <c:v>-12000</c:v>
                </c:pt>
                <c:pt idx="366">
                  <c:v>12000</c:v>
                </c:pt>
                <c:pt idx="367">
                  <c:v>12000</c:v>
                </c:pt>
                <c:pt idx="368">
                  <c:v>12000</c:v>
                </c:pt>
                <c:pt idx="369">
                  <c:v>12000</c:v>
                </c:pt>
                <c:pt idx="370">
                  <c:v>12000</c:v>
                </c:pt>
                <c:pt idx="371">
                  <c:v>12000</c:v>
                </c:pt>
                <c:pt idx="372">
                  <c:v>12000</c:v>
                </c:pt>
                <c:pt idx="373">
                  <c:v>12000</c:v>
                </c:pt>
                <c:pt idx="374">
                  <c:v>12000</c:v>
                </c:pt>
                <c:pt idx="375">
                  <c:v>-12000</c:v>
                </c:pt>
                <c:pt idx="376">
                  <c:v>-12000</c:v>
                </c:pt>
                <c:pt idx="377">
                  <c:v>-12000</c:v>
                </c:pt>
                <c:pt idx="378">
                  <c:v>-12000</c:v>
                </c:pt>
                <c:pt idx="379">
                  <c:v>-12000</c:v>
                </c:pt>
                <c:pt idx="380">
                  <c:v>-12000</c:v>
                </c:pt>
                <c:pt idx="381">
                  <c:v>-12000</c:v>
                </c:pt>
                <c:pt idx="382">
                  <c:v>-12000</c:v>
                </c:pt>
                <c:pt idx="383">
                  <c:v>-12000</c:v>
                </c:pt>
                <c:pt idx="384">
                  <c:v>-12000</c:v>
                </c:pt>
                <c:pt idx="385">
                  <c:v>-12000</c:v>
                </c:pt>
                <c:pt idx="386">
                  <c:v>-12000</c:v>
                </c:pt>
                <c:pt idx="387">
                  <c:v>-12000</c:v>
                </c:pt>
                <c:pt idx="388">
                  <c:v>-12000</c:v>
                </c:pt>
                <c:pt idx="389">
                  <c:v>-12000</c:v>
                </c:pt>
                <c:pt idx="390">
                  <c:v>-12000</c:v>
                </c:pt>
                <c:pt idx="391">
                  <c:v>-12000</c:v>
                </c:pt>
                <c:pt idx="392">
                  <c:v>-12000</c:v>
                </c:pt>
                <c:pt idx="393">
                  <c:v>-12000</c:v>
                </c:pt>
                <c:pt idx="394">
                  <c:v>-12000</c:v>
                </c:pt>
                <c:pt idx="395">
                  <c:v>-12000</c:v>
                </c:pt>
                <c:pt idx="396">
                  <c:v>-12000</c:v>
                </c:pt>
                <c:pt idx="397">
                  <c:v>-12000</c:v>
                </c:pt>
                <c:pt idx="398">
                  <c:v>-12000</c:v>
                </c:pt>
                <c:pt idx="399">
                  <c:v>-12000</c:v>
                </c:pt>
                <c:pt idx="400">
                  <c:v>-12000</c:v>
                </c:pt>
                <c:pt idx="401">
                  <c:v>-12000</c:v>
                </c:pt>
                <c:pt idx="402">
                  <c:v>-12000</c:v>
                </c:pt>
                <c:pt idx="403">
                  <c:v>-12000</c:v>
                </c:pt>
                <c:pt idx="404">
                  <c:v>-12000</c:v>
                </c:pt>
                <c:pt idx="405">
                  <c:v>-12000</c:v>
                </c:pt>
                <c:pt idx="406">
                  <c:v>-12000</c:v>
                </c:pt>
                <c:pt idx="407">
                  <c:v>-12000</c:v>
                </c:pt>
                <c:pt idx="408">
                  <c:v>-12000</c:v>
                </c:pt>
                <c:pt idx="409">
                  <c:v>-12000</c:v>
                </c:pt>
                <c:pt idx="410">
                  <c:v>-12000</c:v>
                </c:pt>
                <c:pt idx="411">
                  <c:v>-12000</c:v>
                </c:pt>
                <c:pt idx="412">
                  <c:v>-12000</c:v>
                </c:pt>
                <c:pt idx="413">
                  <c:v>-12000</c:v>
                </c:pt>
                <c:pt idx="414">
                  <c:v>-12000</c:v>
                </c:pt>
                <c:pt idx="415">
                  <c:v>-12000</c:v>
                </c:pt>
                <c:pt idx="416">
                  <c:v>-12000</c:v>
                </c:pt>
                <c:pt idx="417">
                  <c:v>-12000</c:v>
                </c:pt>
                <c:pt idx="418">
                  <c:v>-12000</c:v>
                </c:pt>
                <c:pt idx="419">
                  <c:v>-12000</c:v>
                </c:pt>
                <c:pt idx="420">
                  <c:v>-12000</c:v>
                </c:pt>
                <c:pt idx="421">
                  <c:v>-12000</c:v>
                </c:pt>
                <c:pt idx="422">
                  <c:v>-12000</c:v>
                </c:pt>
                <c:pt idx="423">
                  <c:v>-12000</c:v>
                </c:pt>
                <c:pt idx="424">
                  <c:v>-12000</c:v>
                </c:pt>
                <c:pt idx="425">
                  <c:v>-12000</c:v>
                </c:pt>
                <c:pt idx="426">
                  <c:v>-12000</c:v>
                </c:pt>
                <c:pt idx="427">
                  <c:v>-12000</c:v>
                </c:pt>
                <c:pt idx="428">
                  <c:v>-12000</c:v>
                </c:pt>
                <c:pt idx="429">
                  <c:v>-12000</c:v>
                </c:pt>
                <c:pt idx="430">
                  <c:v>-12000</c:v>
                </c:pt>
                <c:pt idx="431">
                  <c:v>-12000</c:v>
                </c:pt>
                <c:pt idx="432">
                  <c:v>-12000</c:v>
                </c:pt>
                <c:pt idx="433">
                  <c:v>-12000</c:v>
                </c:pt>
                <c:pt idx="434">
                  <c:v>-12000</c:v>
                </c:pt>
                <c:pt idx="435">
                  <c:v>-12000</c:v>
                </c:pt>
                <c:pt idx="436">
                  <c:v>-12000</c:v>
                </c:pt>
                <c:pt idx="437">
                  <c:v>-12000</c:v>
                </c:pt>
                <c:pt idx="438">
                  <c:v>-12000</c:v>
                </c:pt>
                <c:pt idx="439">
                  <c:v>-12000</c:v>
                </c:pt>
                <c:pt idx="440">
                  <c:v>-12000</c:v>
                </c:pt>
                <c:pt idx="441">
                  <c:v>-12000</c:v>
                </c:pt>
                <c:pt idx="442">
                  <c:v>-12000</c:v>
                </c:pt>
                <c:pt idx="443">
                  <c:v>-12000</c:v>
                </c:pt>
                <c:pt idx="444">
                  <c:v>-12000</c:v>
                </c:pt>
                <c:pt idx="445">
                  <c:v>-12000</c:v>
                </c:pt>
                <c:pt idx="446">
                  <c:v>-12000</c:v>
                </c:pt>
                <c:pt idx="447">
                  <c:v>-12000</c:v>
                </c:pt>
                <c:pt idx="448">
                  <c:v>-12000</c:v>
                </c:pt>
                <c:pt idx="449">
                  <c:v>-12000</c:v>
                </c:pt>
                <c:pt idx="450">
                  <c:v>-12000</c:v>
                </c:pt>
                <c:pt idx="451">
                  <c:v>-12000</c:v>
                </c:pt>
                <c:pt idx="452">
                  <c:v>-12000</c:v>
                </c:pt>
                <c:pt idx="453">
                  <c:v>-12000</c:v>
                </c:pt>
                <c:pt idx="454">
                  <c:v>-12000</c:v>
                </c:pt>
                <c:pt idx="455">
                  <c:v>-12000</c:v>
                </c:pt>
                <c:pt idx="456">
                  <c:v>-12000</c:v>
                </c:pt>
                <c:pt idx="457">
                  <c:v>-12000</c:v>
                </c:pt>
                <c:pt idx="458">
                  <c:v>-12000</c:v>
                </c:pt>
                <c:pt idx="459">
                  <c:v>-12000</c:v>
                </c:pt>
                <c:pt idx="460">
                  <c:v>-12000</c:v>
                </c:pt>
                <c:pt idx="461">
                  <c:v>-12000</c:v>
                </c:pt>
                <c:pt idx="462">
                  <c:v>-12000</c:v>
                </c:pt>
                <c:pt idx="463">
                  <c:v>-12000</c:v>
                </c:pt>
                <c:pt idx="464">
                  <c:v>-12000</c:v>
                </c:pt>
                <c:pt idx="465">
                  <c:v>-12000</c:v>
                </c:pt>
                <c:pt idx="466">
                  <c:v>-12000</c:v>
                </c:pt>
                <c:pt idx="467">
                  <c:v>-12000</c:v>
                </c:pt>
                <c:pt idx="468">
                  <c:v>-12000</c:v>
                </c:pt>
                <c:pt idx="469">
                  <c:v>-12000</c:v>
                </c:pt>
                <c:pt idx="470">
                  <c:v>-12000</c:v>
                </c:pt>
                <c:pt idx="471">
                  <c:v>-12000</c:v>
                </c:pt>
                <c:pt idx="472">
                  <c:v>-12000</c:v>
                </c:pt>
                <c:pt idx="473">
                  <c:v>-12000</c:v>
                </c:pt>
                <c:pt idx="474">
                  <c:v>-12000</c:v>
                </c:pt>
                <c:pt idx="475">
                  <c:v>-12000</c:v>
                </c:pt>
                <c:pt idx="476">
                  <c:v>-12000</c:v>
                </c:pt>
                <c:pt idx="477">
                  <c:v>-12000</c:v>
                </c:pt>
                <c:pt idx="478">
                  <c:v>-12000</c:v>
                </c:pt>
                <c:pt idx="479">
                  <c:v>-12000</c:v>
                </c:pt>
                <c:pt idx="480">
                  <c:v>-12000</c:v>
                </c:pt>
                <c:pt idx="481">
                  <c:v>-12000</c:v>
                </c:pt>
                <c:pt idx="482">
                  <c:v>-12000</c:v>
                </c:pt>
                <c:pt idx="483">
                  <c:v>-12000</c:v>
                </c:pt>
                <c:pt idx="484">
                  <c:v>-12000</c:v>
                </c:pt>
                <c:pt idx="485">
                  <c:v>-12000</c:v>
                </c:pt>
                <c:pt idx="486">
                  <c:v>-12000</c:v>
                </c:pt>
                <c:pt idx="487">
                  <c:v>-12000</c:v>
                </c:pt>
                <c:pt idx="488">
                  <c:v>-12000</c:v>
                </c:pt>
                <c:pt idx="489">
                  <c:v>-12000</c:v>
                </c:pt>
                <c:pt idx="490">
                  <c:v>-12000</c:v>
                </c:pt>
                <c:pt idx="491">
                  <c:v>-12000</c:v>
                </c:pt>
                <c:pt idx="492">
                  <c:v>-12000</c:v>
                </c:pt>
                <c:pt idx="493">
                  <c:v>-12000</c:v>
                </c:pt>
                <c:pt idx="494">
                  <c:v>12000</c:v>
                </c:pt>
                <c:pt idx="495">
                  <c:v>12000</c:v>
                </c:pt>
                <c:pt idx="496">
                  <c:v>12000</c:v>
                </c:pt>
                <c:pt idx="497">
                  <c:v>12000</c:v>
                </c:pt>
                <c:pt idx="498">
                  <c:v>12000</c:v>
                </c:pt>
                <c:pt idx="499">
                  <c:v>12000</c:v>
                </c:pt>
                <c:pt idx="500">
                  <c:v>12000</c:v>
                </c:pt>
                <c:pt idx="501">
                  <c:v>12000</c:v>
                </c:pt>
                <c:pt idx="502">
                  <c:v>12000</c:v>
                </c:pt>
                <c:pt idx="503">
                  <c:v>-12000</c:v>
                </c:pt>
                <c:pt idx="504">
                  <c:v>-12000</c:v>
                </c:pt>
                <c:pt idx="505">
                  <c:v>-12000</c:v>
                </c:pt>
                <c:pt idx="506">
                  <c:v>-12000</c:v>
                </c:pt>
                <c:pt idx="507">
                  <c:v>-12000</c:v>
                </c:pt>
                <c:pt idx="508">
                  <c:v>-12000</c:v>
                </c:pt>
                <c:pt idx="509">
                  <c:v>-12000</c:v>
                </c:pt>
                <c:pt idx="510">
                  <c:v>-12000</c:v>
                </c:pt>
                <c:pt idx="511">
                  <c:v>-12000</c:v>
                </c:pt>
                <c:pt idx="512">
                  <c:v>-12000</c:v>
                </c:pt>
                <c:pt idx="513">
                  <c:v>-12000</c:v>
                </c:pt>
                <c:pt idx="514">
                  <c:v>-12000</c:v>
                </c:pt>
                <c:pt idx="515">
                  <c:v>-12000</c:v>
                </c:pt>
                <c:pt idx="516">
                  <c:v>-12000</c:v>
                </c:pt>
                <c:pt idx="517">
                  <c:v>-12000</c:v>
                </c:pt>
                <c:pt idx="518">
                  <c:v>-12000</c:v>
                </c:pt>
                <c:pt idx="519">
                  <c:v>-12000</c:v>
                </c:pt>
                <c:pt idx="520">
                  <c:v>-12000</c:v>
                </c:pt>
                <c:pt idx="521">
                  <c:v>-12000</c:v>
                </c:pt>
                <c:pt idx="522">
                  <c:v>-12000</c:v>
                </c:pt>
                <c:pt idx="523">
                  <c:v>-12000</c:v>
                </c:pt>
                <c:pt idx="524">
                  <c:v>-12000</c:v>
                </c:pt>
                <c:pt idx="525">
                  <c:v>-12000</c:v>
                </c:pt>
                <c:pt idx="526">
                  <c:v>-12000</c:v>
                </c:pt>
                <c:pt idx="527">
                  <c:v>-12000</c:v>
                </c:pt>
                <c:pt idx="528">
                  <c:v>-12000</c:v>
                </c:pt>
                <c:pt idx="529">
                  <c:v>-12000</c:v>
                </c:pt>
                <c:pt idx="530">
                  <c:v>-12000</c:v>
                </c:pt>
                <c:pt idx="531">
                  <c:v>-12000</c:v>
                </c:pt>
                <c:pt idx="532">
                  <c:v>-12000</c:v>
                </c:pt>
                <c:pt idx="533">
                  <c:v>-12000</c:v>
                </c:pt>
                <c:pt idx="534">
                  <c:v>-12000</c:v>
                </c:pt>
                <c:pt idx="535">
                  <c:v>-12000</c:v>
                </c:pt>
                <c:pt idx="536">
                  <c:v>-12000</c:v>
                </c:pt>
                <c:pt idx="537">
                  <c:v>-12000</c:v>
                </c:pt>
                <c:pt idx="538">
                  <c:v>-12000</c:v>
                </c:pt>
                <c:pt idx="539">
                  <c:v>-12000</c:v>
                </c:pt>
                <c:pt idx="540">
                  <c:v>-12000</c:v>
                </c:pt>
                <c:pt idx="541">
                  <c:v>-12000</c:v>
                </c:pt>
                <c:pt idx="542">
                  <c:v>-12000</c:v>
                </c:pt>
                <c:pt idx="543">
                  <c:v>-12000</c:v>
                </c:pt>
                <c:pt idx="544">
                  <c:v>-12000</c:v>
                </c:pt>
                <c:pt idx="545">
                  <c:v>-12000</c:v>
                </c:pt>
                <c:pt idx="546">
                  <c:v>-12000</c:v>
                </c:pt>
                <c:pt idx="547">
                  <c:v>-12000</c:v>
                </c:pt>
                <c:pt idx="548">
                  <c:v>-12000</c:v>
                </c:pt>
                <c:pt idx="549">
                  <c:v>-12000</c:v>
                </c:pt>
                <c:pt idx="550">
                  <c:v>-12000</c:v>
                </c:pt>
                <c:pt idx="551">
                  <c:v>-12000</c:v>
                </c:pt>
                <c:pt idx="552">
                  <c:v>-12000</c:v>
                </c:pt>
                <c:pt idx="553">
                  <c:v>-12000</c:v>
                </c:pt>
                <c:pt idx="554">
                  <c:v>-12000</c:v>
                </c:pt>
                <c:pt idx="555">
                  <c:v>-12000</c:v>
                </c:pt>
                <c:pt idx="556">
                  <c:v>-12000</c:v>
                </c:pt>
                <c:pt idx="557">
                  <c:v>-12000</c:v>
                </c:pt>
                <c:pt idx="558">
                  <c:v>-12000</c:v>
                </c:pt>
                <c:pt idx="559">
                  <c:v>-12000</c:v>
                </c:pt>
                <c:pt idx="560">
                  <c:v>-12000</c:v>
                </c:pt>
                <c:pt idx="561">
                  <c:v>-12000</c:v>
                </c:pt>
                <c:pt idx="562">
                  <c:v>-12000</c:v>
                </c:pt>
                <c:pt idx="563">
                  <c:v>-12000</c:v>
                </c:pt>
                <c:pt idx="564">
                  <c:v>-12000</c:v>
                </c:pt>
                <c:pt idx="565">
                  <c:v>-12000</c:v>
                </c:pt>
                <c:pt idx="566">
                  <c:v>-12000</c:v>
                </c:pt>
                <c:pt idx="567">
                  <c:v>-12000</c:v>
                </c:pt>
                <c:pt idx="568">
                  <c:v>-12000</c:v>
                </c:pt>
                <c:pt idx="569">
                  <c:v>-12000</c:v>
                </c:pt>
                <c:pt idx="570">
                  <c:v>-12000</c:v>
                </c:pt>
                <c:pt idx="571">
                  <c:v>-12000</c:v>
                </c:pt>
                <c:pt idx="572">
                  <c:v>-12000</c:v>
                </c:pt>
                <c:pt idx="573">
                  <c:v>-12000</c:v>
                </c:pt>
                <c:pt idx="574">
                  <c:v>-12000</c:v>
                </c:pt>
                <c:pt idx="575">
                  <c:v>12000</c:v>
                </c:pt>
                <c:pt idx="576">
                  <c:v>12000</c:v>
                </c:pt>
                <c:pt idx="577">
                  <c:v>12000</c:v>
                </c:pt>
                <c:pt idx="578">
                  <c:v>12000</c:v>
                </c:pt>
                <c:pt idx="579">
                  <c:v>12000</c:v>
                </c:pt>
                <c:pt idx="580">
                  <c:v>12000</c:v>
                </c:pt>
                <c:pt idx="581">
                  <c:v>12000</c:v>
                </c:pt>
                <c:pt idx="582">
                  <c:v>12000</c:v>
                </c:pt>
                <c:pt idx="583">
                  <c:v>12000</c:v>
                </c:pt>
                <c:pt idx="584">
                  <c:v>12000</c:v>
                </c:pt>
                <c:pt idx="585">
                  <c:v>12000</c:v>
                </c:pt>
                <c:pt idx="586">
                  <c:v>12000</c:v>
                </c:pt>
                <c:pt idx="587">
                  <c:v>12000</c:v>
                </c:pt>
                <c:pt idx="588">
                  <c:v>12000</c:v>
                </c:pt>
                <c:pt idx="589">
                  <c:v>12000</c:v>
                </c:pt>
                <c:pt idx="590">
                  <c:v>12000</c:v>
                </c:pt>
                <c:pt idx="591">
                  <c:v>12000</c:v>
                </c:pt>
                <c:pt idx="592">
                  <c:v>12000</c:v>
                </c:pt>
                <c:pt idx="593">
                  <c:v>12000</c:v>
                </c:pt>
                <c:pt idx="594">
                  <c:v>-12000</c:v>
                </c:pt>
                <c:pt idx="595">
                  <c:v>-12000</c:v>
                </c:pt>
                <c:pt idx="596">
                  <c:v>-12000</c:v>
                </c:pt>
                <c:pt idx="597">
                  <c:v>-12000</c:v>
                </c:pt>
                <c:pt idx="598">
                  <c:v>-12000</c:v>
                </c:pt>
                <c:pt idx="599">
                  <c:v>-12000</c:v>
                </c:pt>
                <c:pt idx="600">
                  <c:v>-12000</c:v>
                </c:pt>
                <c:pt idx="601">
                  <c:v>-12000</c:v>
                </c:pt>
                <c:pt idx="602">
                  <c:v>-12000</c:v>
                </c:pt>
                <c:pt idx="603">
                  <c:v>-12000</c:v>
                </c:pt>
                <c:pt idx="604">
                  <c:v>-12000</c:v>
                </c:pt>
                <c:pt idx="605">
                  <c:v>-12000</c:v>
                </c:pt>
                <c:pt idx="606">
                  <c:v>-12000</c:v>
                </c:pt>
                <c:pt idx="607">
                  <c:v>-12000</c:v>
                </c:pt>
                <c:pt idx="608">
                  <c:v>-12000</c:v>
                </c:pt>
                <c:pt idx="609">
                  <c:v>-12000</c:v>
                </c:pt>
                <c:pt idx="610">
                  <c:v>-12000</c:v>
                </c:pt>
                <c:pt idx="611">
                  <c:v>-12000</c:v>
                </c:pt>
                <c:pt idx="612">
                  <c:v>-12000</c:v>
                </c:pt>
                <c:pt idx="613">
                  <c:v>-12000</c:v>
                </c:pt>
                <c:pt idx="614">
                  <c:v>-12000</c:v>
                </c:pt>
                <c:pt idx="615">
                  <c:v>-12000</c:v>
                </c:pt>
                <c:pt idx="616">
                  <c:v>-12000</c:v>
                </c:pt>
                <c:pt idx="617">
                  <c:v>-12000</c:v>
                </c:pt>
                <c:pt idx="618">
                  <c:v>-12000</c:v>
                </c:pt>
                <c:pt idx="619">
                  <c:v>-12000</c:v>
                </c:pt>
                <c:pt idx="620">
                  <c:v>-12000</c:v>
                </c:pt>
                <c:pt idx="621">
                  <c:v>-12000</c:v>
                </c:pt>
                <c:pt idx="622">
                  <c:v>-12000</c:v>
                </c:pt>
                <c:pt idx="623">
                  <c:v>-12000</c:v>
                </c:pt>
                <c:pt idx="624">
                  <c:v>-12000</c:v>
                </c:pt>
                <c:pt idx="625">
                  <c:v>-12000</c:v>
                </c:pt>
                <c:pt idx="626">
                  <c:v>-12000</c:v>
                </c:pt>
                <c:pt idx="627">
                  <c:v>-12000</c:v>
                </c:pt>
                <c:pt idx="628">
                  <c:v>-12000</c:v>
                </c:pt>
                <c:pt idx="629">
                  <c:v>-12000</c:v>
                </c:pt>
                <c:pt idx="630">
                  <c:v>-12000</c:v>
                </c:pt>
                <c:pt idx="631">
                  <c:v>-12000</c:v>
                </c:pt>
                <c:pt idx="632">
                  <c:v>-12000</c:v>
                </c:pt>
                <c:pt idx="633">
                  <c:v>-12000</c:v>
                </c:pt>
                <c:pt idx="634">
                  <c:v>-12000</c:v>
                </c:pt>
                <c:pt idx="635">
                  <c:v>-12000</c:v>
                </c:pt>
                <c:pt idx="636">
                  <c:v>-12000</c:v>
                </c:pt>
                <c:pt idx="637">
                  <c:v>-12000</c:v>
                </c:pt>
                <c:pt idx="638">
                  <c:v>-12000</c:v>
                </c:pt>
                <c:pt idx="639">
                  <c:v>-12000</c:v>
                </c:pt>
                <c:pt idx="640">
                  <c:v>-12000</c:v>
                </c:pt>
                <c:pt idx="641">
                  <c:v>-12000</c:v>
                </c:pt>
                <c:pt idx="642">
                  <c:v>-12000</c:v>
                </c:pt>
                <c:pt idx="643">
                  <c:v>-12000</c:v>
                </c:pt>
                <c:pt idx="644">
                  <c:v>-12000</c:v>
                </c:pt>
                <c:pt idx="645">
                  <c:v>-12000</c:v>
                </c:pt>
                <c:pt idx="646">
                  <c:v>-12000</c:v>
                </c:pt>
                <c:pt idx="647">
                  <c:v>-12000</c:v>
                </c:pt>
                <c:pt idx="648">
                  <c:v>-12000</c:v>
                </c:pt>
                <c:pt idx="649">
                  <c:v>-12000</c:v>
                </c:pt>
                <c:pt idx="650">
                  <c:v>-12000</c:v>
                </c:pt>
                <c:pt idx="651">
                  <c:v>-12000</c:v>
                </c:pt>
                <c:pt idx="652">
                  <c:v>-12000</c:v>
                </c:pt>
                <c:pt idx="653">
                  <c:v>-12000</c:v>
                </c:pt>
                <c:pt idx="654">
                  <c:v>-12000</c:v>
                </c:pt>
                <c:pt idx="655">
                  <c:v>-12000</c:v>
                </c:pt>
                <c:pt idx="656">
                  <c:v>-12000</c:v>
                </c:pt>
                <c:pt idx="657">
                  <c:v>-12000</c:v>
                </c:pt>
                <c:pt idx="658">
                  <c:v>-12000</c:v>
                </c:pt>
                <c:pt idx="659">
                  <c:v>-12000</c:v>
                </c:pt>
                <c:pt idx="660">
                  <c:v>-12000</c:v>
                </c:pt>
                <c:pt idx="661">
                  <c:v>-12000</c:v>
                </c:pt>
                <c:pt idx="662">
                  <c:v>-12000</c:v>
                </c:pt>
                <c:pt idx="663">
                  <c:v>-12000</c:v>
                </c:pt>
                <c:pt idx="664">
                  <c:v>-12000</c:v>
                </c:pt>
                <c:pt idx="665">
                  <c:v>-12000</c:v>
                </c:pt>
                <c:pt idx="666">
                  <c:v>-12000</c:v>
                </c:pt>
                <c:pt idx="667">
                  <c:v>-12000</c:v>
                </c:pt>
                <c:pt idx="668">
                  <c:v>-12000</c:v>
                </c:pt>
                <c:pt idx="669">
                  <c:v>-12000</c:v>
                </c:pt>
                <c:pt idx="670">
                  <c:v>-12000</c:v>
                </c:pt>
                <c:pt idx="671">
                  <c:v>-12000</c:v>
                </c:pt>
                <c:pt idx="672">
                  <c:v>-12000</c:v>
                </c:pt>
                <c:pt idx="673">
                  <c:v>-12000</c:v>
                </c:pt>
                <c:pt idx="674">
                  <c:v>-12000</c:v>
                </c:pt>
                <c:pt idx="675">
                  <c:v>-12000</c:v>
                </c:pt>
                <c:pt idx="676">
                  <c:v>-12000</c:v>
                </c:pt>
                <c:pt idx="677">
                  <c:v>-12000</c:v>
                </c:pt>
                <c:pt idx="678">
                  <c:v>-12000</c:v>
                </c:pt>
                <c:pt idx="679">
                  <c:v>-12000</c:v>
                </c:pt>
                <c:pt idx="680">
                  <c:v>-12000</c:v>
                </c:pt>
                <c:pt idx="681">
                  <c:v>-12000</c:v>
                </c:pt>
                <c:pt idx="682">
                  <c:v>-12000</c:v>
                </c:pt>
                <c:pt idx="683">
                  <c:v>-12000</c:v>
                </c:pt>
                <c:pt idx="684">
                  <c:v>-12000</c:v>
                </c:pt>
                <c:pt idx="685">
                  <c:v>-12000</c:v>
                </c:pt>
                <c:pt idx="686">
                  <c:v>-12000</c:v>
                </c:pt>
                <c:pt idx="687">
                  <c:v>-12000</c:v>
                </c:pt>
                <c:pt idx="688">
                  <c:v>-12000</c:v>
                </c:pt>
                <c:pt idx="689">
                  <c:v>-12000</c:v>
                </c:pt>
                <c:pt idx="690">
                  <c:v>-12000</c:v>
                </c:pt>
                <c:pt idx="691">
                  <c:v>-12000</c:v>
                </c:pt>
                <c:pt idx="692">
                  <c:v>-12000</c:v>
                </c:pt>
                <c:pt idx="693">
                  <c:v>-12000</c:v>
                </c:pt>
                <c:pt idx="694">
                  <c:v>-12000</c:v>
                </c:pt>
                <c:pt idx="695">
                  <c:v>-12000</c:v>
                </c:pt>
                <c:pt idx="696">
                  <c:v>-12000</c:v>
                </c:pt>
                <c:pt idx="697">
                  <c:v>-12000</c:v>
                </c:pt>
                <c:pt idx="698">
                  <c:v>-12000</c:v>
                </c:pt>
                <c:pt idx="699">
                  <c:v>-12000</c:v>
                </c:pt>
                <c:pt idx="700">
                  <c:v>-12000</c:v>
                </c:pt>
                <c:pt idx="701">
                  <c:v>-12000</c:v>
                </c:pt>
                <c:pt idx="702">
                  <c:v>-12000</c:v>
                </c:pt>
                <c:pt idx="703">
                  <c:v>-12000</c:v>
                </c:pt>
                <c:pt idx="704">
                  <c:v>-12000</c:v>
                </c:pt>
                <c:pt idx="705">
                  <c:v>-12000</c:v>
                </c:pt>
              </c:numCache>
            </c:numRef>
          </c:val>
          <c:extLst>
            <c:ext xmlns:c16="http://schemas.microsoft.com/office/drawing/2014/chart" uri="{C3380CC4-5D6E-409C-BE32-E72D297353CC}">
              <c16:uniqueId val="{00000000-C063-4B1B-A7B1-FADC91883B14}"/>
            </c:ext>
          </c:extLst>
        </c:ser>
        <c:dLbls>
          <c:showLegendKey val="0"/>
          <c:showVal val="0"/>
          <c:showCatName val="0"/>
          <c:showSerName val="0"/>
          <c:showPercent val="0"/>
          <c:showBubbleSize val="0"/>
        </c:dLbls>
        <c:gapWidth val="0"/>
        <c:axId val="566265256"/>
        <c:axId val="566264080"/>
      </c:barChart>
      <c:lineChart>
        <c:grouping val="standard"/>
        <c:varyColors val="0"/>
        <c:ser>
          <c:idx val="1"/>
          <c:order val="0"/>
          <c:tx>
            <c:strRef>
              <c:f>Sheet1!$I$8</c:f>
              <c:strCache>
                <c:ptCount val="1"/>
                <c:pt idx="0">
                  <c:v>Civilian Unemployment Rate: 16 yr + (SA, %)</c:v>
                </c:pt>
              </c:strCache>
            </c:strRef>
          </c:tx>
          <c:spPr>
            <a:ln w="28575" cap="rnd">
              <a:solidFill>
                <a:schemeClr val="accent2"/>
              </a:solidFill>
              <a:round/>
            </a:ln>
            <a:effectLst/>
          </c:spPr>
          <c:marker>
            <c:symbol val="none"/>
          </c:marker>
          <c:cat>
            <c:strRef>
              <c:f>Sheet1!$G$129:$G$838</c:f>
              <c:strCache>
                <c:ptCount val="710"/>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'00</c:v>
                </c:pt>
                <c:pt idx="492">
                  <c:v>'01</c:v>
                </c:pt>
                <c:pt idx="504">
                  <c:v>'02</c:v>
                </c:pt>
                <c:pt idx="516">
                  <c:v>'03</c:v>
                </c:pt>
                <c:pt idx="528">
                  <c:v>'04</c:v>
                </c:pt>
                <c:pt idx="540">
                  <c:v>'05</c:v>
                </c:pt>
                <c:pt idx="552">
                  <c:v>'06</c:v>
                </c:pt>
                <c:pt idx="564">
                  <c:v>'07</c:v>
                </c:pt>
                <c:pt idx="576">
                  <c:v>'08</c:v>
                </c:pt>
                <c:pt idx="588">
                  <c:v>'09</c:v>
                </c:pt>
                <c:pt idx="600">
                  <c:v>'10</c:v>
                </c:pt>
                <c:pt idx="612">
                  <c:v>'11</c:v>
                </c:pt>
                <c:pt idx="624">
                  <c:v>'12</c:v>
                </c:pt>
                <c:pt idx="636">
                  <c:v>'13</c:v>
                </c:pt>
                <c:pt idx="648">
                  <c:v>'14</c:v>
                </c:pt>
                <c:pt idx="660">
                  <c:v>'15</c:v>
                </c:pt>
                <c:pt idx="672">
                  <c:v>'16</c:v>
                </c:pt>
                <c:pt idx="684">
                  <c:v>'17</c:v>
                </c:pt>
                <c:pt idx="696">
                  <c:v>'18</c:v>
                </c:pt>
                <c:pt idx="709">
                  <c:v>19</c:v>
                </c:pt>
              </c:strCache>
            </c:strRef>
          </c:cat>
          <c:val>
            <c:numRef>
              <c:f>Sheet1!$I$129:$I$838</c:f>
              <c:numCache>
                <c:formatCode>0.00%</c:formatCode>
                <c:ptCount val="710"/>
                <c:pt idx="0">
                  <c:v>5.2000000000000005E-2</c:v>
                </c:pt>
                <c:pt idx="1">
                  <c:v>4.8000000000000001E-2</c:v>
                </c:pt>
                <c:pt idx="2">
                  <c:v>5.4000000000000006E-2</c:v>
                </c:pt>
                <c:pt idx="3">
                  <c:v>5.2000000000000005E-2</c:v>
                </c:pt>
                <c:pt idx="4">
                  <c:v>5.0999999999999997E-2</c:v>
                </c:pt>
                <c:pt idx="5">
                  <c:v>5.4000000000000006E-2</c:v>
                </c:pt>
                <c:pt idx="6">
                  <c:v>5.5E-2</c:v>
                </c:pt>
                <c:pt idx="7">
                  <c:v>5.5999999999999994E-2</c:v>
                </c:pt>
                <c:pt idx="8">
                  <c:v>5.5E-2</c:v>
                </c:pt>
                <c:pt idx="9">
                  <c:v>6.0999999999999999E-2</c:v>
                </c:pt>
                <c:pt idx="10">
                  <c:v>6.0999999999999999E-2</c:v>
                </c:pt>
                <c:pt idx="11">
                  <c:v>6.6000000000000003E-2</c:v>
                </c:pt>
                <c:pt idx="12">
                  <c:v>6.6000000000000003E-2</c:v>
                </c:pt>
                <c:pt idx="13">
                  <c:v>6.9000000000000006E-2</c:v>
                </c:pt>
                <c:pt idx="14">
                  <c:v>6.9000000000000006E-2</c:v>
                </c:pt>
                <c:pt idx="15">
                  <c:v>7.0000000000000007E-2</c:v>
                </c:pt>
                <c:pt idx="16">
                  <c:v>7.0999999999999994E-2</c:v>
                </c:pt>
                <c:pt idx="17">
                  <c:v>6.9000000000000006E-2</c:v>
                </c:pt>
                <c:pt idx="18">
                  <c:v>7.0000000000000007E-2</c:v>
                </c:pt>
                <c:pt idx="19">
                  <c:v>6.6000000000000003E-2</c:v>
                </c:pt>
                <c:pt idx="20">
                  <c:v>6.7000000000000004E-2</c:v>
                </c:pt>
                <c:pt idx="21">
                  <c:v>6.5000000000000002E-2</c:v>
                </c:pt>
                <c:pt idx="22">
                  <c:v>6.0999999999999999E-2</c:v>
                </c:pt>
                <c:pt idx="23">
                  <c:v>0.06</c:v>
                </c:pt>
                <c:pt idx="24">
                  <c:v>5.7999999999999996E-2</c:v>
                </c:pt>
                <c:pt idx="25">
                  <c:v>5.5E-2</c:v>
                </c:pt>
                <c:pt idx="26">
                  <c:v>5.5999999999999994E-2</c:v>
                </c:pt>
                <c:pt idx="27">
                  <c:v>5.5999999999999994E-2</c:v>
                </c:pt>
                <c:pt idx="28">
                  <c:v>5.5E-2</c:v>
                </c:pt>
                <c:pt idx="29">
                  <c:v>5.5E-2</c:v>
                </c:pt>
                <c:pt idx="30">
                  <c:v>5.4000000000000006E-2</c:v>
                </c:pt>
                <c:pt idx="31">
                  <c:v>5.7000000000000002E-2</c:v>
                </c:pt>
                <c:pt idx="32">
                  <c:v>5.5999999999999994E-2</c:v>
                </c:pt>
                <c:pt idx="33">
                  <c:v>5.4000000000000006E-2</c:v>
                </c:pt>
                <c:pt idx="34">
                  <c:v>5.7000000000000002E-2</c:v>
                </c:pt>
                <c:pt idx="35">
                  <c:v>5.5E-2</c:v>
                </c:pt>
                <c:pt idx="36">
                  <c:v>5.7000000000000002E-2</c:v>
                </c:pt>
                <c:pt idx="37">
                  <c:v>5.9000000000000004E-2</c:v>
                </c:pt>
                <c:pt idx="38">
                  <c:v>5.7000000000000002E-2</c:v>
                </c:pt>
                <c:pt idx="39">
                  <c:v>5.7000000000000002E-2</c:v>
                </c:pt>
                <c:pt idx="40">
                  <c:v>5.9000000000000004E-2</c:v>
                </c:pt>
                <c:pt idx="41">
                  <c:v>5.5999999999999994E-2</c:v>
                </c:pt>
                <c:pt idx="42">
                  <c:v>5.5999999999999994E-2</c:v>
                </c:pt>
                <c:pt idx="43">
                  <c:v>5.4000000000000006E-2</c:v>
                </c:pt>
                <c:pt idx="44">
                  <c:v>5.5E-2</c:v>
                </c:pt>
                <c:pt idx="45">
                  <c:v>5.5E-2</c:v>
                </c:pt>
                <c:pt idx="46">
                  <c:v>5.7000000000000002E-2</c:v>
                </c:pt>
                <c:pt idx="47">
                  <c:v>5.5E-2</c:v>
                </c:pt>
                <c:pt idx="48">
                  <c:v>5.5999999999999994E-2</c:v>
                </c:pt>
                <c:pt idx="49">
                  <c:v>5.4000000000000006E-2</c:v>
                </c:pt>
                <c:pt idx="50">
                  <c:v>5.4000000000000006E-2</c:v>
                </c:pt>
                <c:pt idx="51">
                  <c:v>5.2999999999999999E-2</c:v>
                </c:pt>
                <c:pt idx="52">
                  <c:v>5.0999999999999997E-2</c:v>
                </c:pt>
                <c:pt idx="53">
                  <c:v>5.2000000000000005E-2</c:v>
                </c:pt>
                <c:pt idx="54">
                  <c:v>4.9000000000000002E-2</c:v>
                </c:pt>
                <c:pt idx="55">
                  <c:v>0.05</c:v>
                </c:pt>
                <c:pt idx="56">
                  <c:v>5.0999999999999997E-2</c:v>
                </c:pt>
                <c:pt idx="57">
                  <c:v>5.0999999999999997E-2</c:v>
                </c:pt>
                <c:pt idx="58">
                  <c:v>4.8000000000000001E-2</c:v>
                </c:pt>
                <c:pt idx="59">
                  <c:v>0.05</c:v>
                </c:pt>
                <c:pt idx="60">
                  <c:v>4.9000000000000002E-2</c:v>
                </c:pt>
                <c:pt idx="61">
                  <c:v>5.0999999999999997E-2</c:v>
                </c:pt>
                <c:pt idx="62">
                  <c:v>4.7E-2</c:v>
                </c:pt>
                <c:pt idx="63">
                  <c:v>4.8000000000000001E-2</c:v>
                </c:pt>
                <c:pt idx="64">
                  <c:v>4.5999999999999999E-2</c:v>
                </c:pt>
                <c:pt idx="65">
                  <c:v>4.5999999999999999E-2</c:v>
                </c:pt>
                <c:pt idx="66">
                  <c:v>4.4000000000000004E-2</c:v>
                </c:pt>
                <c:pt idx="67">
                  <c:v>4.4000000000000004E-2</c:v>
                </c:pt>
                <c:pt idx="68">
                  <c:v>4.2999999999999997E-2</c:v>
                </c:pt>
                <c:pt idx="69">
                  <c:v>4.2000000000000003E-2</c:v>
                </c:pt>
                <c:pt idx="70">
                  <c:v>4.0999999999999995E-2</c:v>
                </c:pt>
                <c:pt idx="71">
                  <c:v>0.04</c:v>
                </c:pt>
                <c:pt idx="72">
                  <c:v>0.04</c:v>
                </c:pt>
                <c:pt idx="73">
                  <c:v>3.7999999999999999E-2</c:v>
                </c:pt>
                <c:pt idx="74">
                  <c:v>3.7999999999999999E-2</c:v>
                </c:pt>
                <c:pt idx="75">
                  <c:v>3.7999999999999999E-2</c:v>
                </c:pt>
                <c:pt idx="76">
                  <c:v>3.9E-2</c:v>
                </c:pt>
                <c:pt idx="77">
                  <c:v>3.7999999999999999E-2</c:v>
                </c:pt>
                <c:pt idx="78">
                  <c:v>3.7999999999999999E-2</c:v>
                </c:pt>
                <c:pt idx="79">
                  <c:v>3.7999999999999999E-2</c:v>
                </c:pt>
                <c:pt idx="80">
                  <c:v>3.7000000000000005E-2</c:v>
                </c:pt>
                <c:pt idx="81">
                  <c:v>3.7000000000000005E-2</c:v>
                </c:pt>
                <c:pt idx="82">
                  <c:v>3.6000000000000004E-2</c:v>
                </c:pt>
                <c:pt idx="83">
                  <c:v>3.7999999999999999E-2</c:v>
                </c:pt>
                <c:pt idx="84">
                  <c:v>3.9E-2</c:v>
                </c:pt>
                <c:pt idx="85">
                  <c:v>3.7999999999999999E-2</c:v>
                </c:pt>
                <c:pt idx="86">
                  <c:v>3.7999999999999999E-2</c:v>
                </c:pt>
                <c:pt idx="87">
                  <c:v>3.7999999999999999E-2</c:v>
                </c:pt>
                <c:pt idx="88">
                  <c:v>3.7999999999999999E-2</c:v>
                </c:pt>
                <c:pt idx="89">
                  <c:v>3.9E-2</c:v>
                </c:pt>
                <c:pt idx="90">
                  <c:v>3.7999999999999999E-2</c:v>
                </c:pt>
                <c:pt idx="91">
                  <c:v>3.7999999999999999E-2</c:v>
                </c:pt>
                <c:pt idx="92">
                  <c:v>3.7999999999999999E-2</c:v>
                </c:pt>
                <c:pt idx="93">
                  <c:v>0.04</c:v>
                </c:pt>
                <c:pt idx="94">
                  <c:v>3.9E-2</c:v>
                </c:pt>
                <c:pt idx="95">
                  <c:v>3.7999999999999999E-2</c:v>
                </c:pt>
                <c:pt idx="96">
                  <c:v>3.7000000000000005E-2</c:v>
                </c:pt>
                <c:pt idx="97">
                  <c:v>3.7999999999999999E-2</c:v>
                </c:pt>
                <c:pt idx="98">
                  <c:v>3.7000000000000005E-2</c:v>
                </c:pt>
                <c:pt idx="99">
                  <c:v>3.5000000000000003E-2</c:v>
                </c:pt>
                <c:pt idx="100">
                  <c:v>3.5000000000000003E-2</c:v>
                </c:pt>
                <c:pt idx="101">
                  <c:v>3.7000000000000005E-2</c:v>
                </c:pt>
                <c:pt idx="102">
                  <c:v>3.7000000000000005E-2</c:v>
                </c:pt>
                <c:pt idx="103">
                  <c:v>3.5000000000000003E-2</c:v>
                </c:pt>
                <c:pt idx="104">
                  <c:v>3.4000000000000002E-2</c:v>
                </c:pt>
                <c:pt idx="105">
                  <c:v>3.4000000000000002E-2</c:v>
                </c:pt>
                <c:pt idx="106">
                  <c:v>3.4000000000000002E-2</c:v>
                </c:pt>
                <c:pt idx="107">
                  <c:v>3.4000000000000002E-2</c:v>
                </c:pt>
                <c:pt idx="108">
                  <c:v>3.4000000000000002E-2</c:v>
                </c:pt>
                <c:pt idx="109">
                  <c:v>3.4000000000000002E-2</c:v>
                </c:pt>
                <c:pt idx="110">
                  <c:v>3.4000000000000002E-2</c:v>
                </c:pt>
                <c:pt idx="111">
                  <c:v>3.4000000000000002E-2</c:v>
                </c:pt>
                <c:pt idx="112">
                  <c:v>3.4000000000000002E-2</c:v>
                </c:pt>
                <c:pt idx="113">
                  <c:v>3.5000000000000003E-2</c:v>
                </c:pt>
                <c:pt idx="114">
                  <c:v>3.5000000000000003E-2</c:v>
                </c:pt>
                <c:pt idx="115">
                  <c:v>3.5000000000000003E-2</c:v>
                </c:pt>
                <c:pt idx="116">
                  <c:v>3.7000000000000005E-2</c:v>
                </c:pt>
                <c:pt idx="117">
                  <c:v>3.7000000000000005E-2</c:v>
                </c:pt>
                <c:pt idx="118">
                  <c:v>3.5000000000000003E-2</c:v>
                </c:pt>
                <c:pt idx="119">
                  <c:v>3.5000000000000003E-2</c:v>
                </c:pt>
                <c:pt idx="120">
                  <c:v>3.9E-2</c:v>
                </c:pt>
                <c:pt idx="121">
                  <c:v>4.2000000000000003E-2</c:v>
                </c:pt>
                <c:pt idx="122">
                  <c:v>4.4000000000000004E-2</c:v>
                </c:pt>
                <c:pt idx="123">
                  <c:v>4.5999999999999999E-2</c:v>
                </c:pt>
                <c:pt idx="124">
                  <c:v>4.8000000000000001E-2</c:v>
                </c:pt>
                <c:pt idx="125">
                  <c:v>4.9000000000000002E-2</c:v>
                </c:pt>
                <c:pt idx="126">
                  <c:v>0.05</c:v>
                </c:pt>
                <c:pt idx="127">
                  <c:v>5.0999999999999997E-2</c:v>
                </c:pt>
                <c:pt idx="128">
                  <c:v>5.4000000000000006E-2</c:v>
                </c:pt>
                <c:pt idx="129">
                  <c:v>5.5E-2</c:v>
                </c:pt>
                <c:pt idx="130">
                  <c:v>5.9000000000000004E-2</c:v>
                </c:pt>
                <c:pt idx="131">
                  <c:v>6.0999999999999999E-2</c:v>
                </c:pt>
                <c:pt idx="132">
                  <c:v>5.9000000000000004E-2</c:v>
                </c:pt>
                <c:pt idx="133">
                  <c:v>5.9000000000000004E-2</c:v>
                </c:pt>
                <c:pt idx="134">
                  <c:v>0.06</c:v>
                </c:pt>
                <c:pt idx="135">
                  <c:v>5.9000000000000004E-2</c:v>
                </c:pt>
                <c:pt idx="136">
                  <c:v>5.9000000000000004E-2</c:v>
                </c:pt>
                <c:pt idx="137">
                  <c:v>5.9000000000000004E-2</c:v>
                </c:pt>
                <c:pt idx="138">
                  <c:v>0.06</c:v>
                </c:pt>
                <c:pt idx="139">
                  <c:v>6.0999999999999999E-2</c:v>
                </c:pt>
                <c:pt idx="140">
                  <c:v>0.06</c:v>
                </c:pt>
                <c:pt idx="141">
                  <c:v>5.7999999999999996E-2</c:v>
                </c:pt>
                <c:pt idx="142">
                  <c:v>0.06</c:v>
                </c:pt>
                <c:pt idx="143">
                  <c:v>0.06</c:v>
                </c:pt>
                <c:pt idx="144">
                  <c:v>5.7999999999999996E-2</c:v>
                </c:pt>
                <c:pt idx="145">
                  <c:v>5.7000000000000002E-2</c:v>
                </c:pt>
                <c:pt idx="146">
                  <c:v>5.7999999999999996E-2</c:v>
                </c:pt>
                <c:pt idx="147">
                  <c:v>5.7000000000000002E-2</c:v>
                </c:pt>
                <c:pt idx="148">
                  <c:v>5.7000000000000002E-2</c:v>
                </c:pt>
                <c:pt idx="149">
                  <c:v>5.7000000000000002E-2</c:v>
                </c:pt>
                <c:pt idx="150">
                  <c:v>5.5999999999999994E-2</c:v>
                </c:pt>
                <c:pt idx="151">
                  <c:v>5.5999999999999994E-2</c:v>
                </c:pt>
                <c:pt idx="152">
                  <c:v>5.5E-2</c:v>
                </c:pt>
                <c:pt idx="153">
                  <c:v>5.5999999999999994E-2</c:v>
                </c:pt>
                <c:pt idx="154">
                  <c:v>5.2999999999999999E-2</c:v>
                </c:pt>
                <c:pt idx="155">
                  <c:v>5.2000000000000005E-2</c:v>
                </c:pt>
                <c:pt idx="156">
                  <c:v>4.9000000000000002E-2</c:v>
                </c:pt>
                <c:pt idx="157">
                  <c:v>0.05</c:v>
                </c:pt>
                <c:pt idx="158">
                  <c:v>4.9000000000000002E-2</c:v>
                </c:pt>
                <c:pt idx="159">
                  <c:v>0.05</c:v>
                </c:pt>
                <c:pt idx="160">
                  <c:v>4.9000000000000002E-2</c:v>
                </c:pt>
                <c:pt idx="161">
                  <c:v>4.9000000000000002E-2</c:v>
                </c:pt>
                <c:pt idx="162">
                  <c:v>4.8000000000000001E-2</c:v>
                </c:pt>
                <c:pt idx="163">
                  <c:v>4.8000000000000001E-2</c:v>
                </c:pt>
                <c:pt idx="164">
                  <c:v>4.8000000000000001E-2</c:v>
                </c:pt>
                <c:pt idx="165">
                  <c:v>4.5999999999999999E-2</c:v>
                </c:pt>
                <c:pt idx="166">
                  <c:v>4.8000000000000001E-2</c:v>
                </c:pt>
                <c:pt idx="167">
                  <c:v>4.9000000000000002E-2</c:v>
                </c:pt>
                <c:pt idx="168">
                  <c:v>5.0999999999999997E-2</c:v>
                </c:pt>
                <c:pt idx="169">
                  <c:v>5.2000000000000005E-2</c:v>
                </c:pt>
                <c:pt idx="170">
                  <c:v>5.0999999999999997E-2</c:v>
                </c:pt>
                <c:pt idx="171">
                  <c:v>5.0999999999999997E-2</c:v>
                </c:pt>
                <c:pt idx="172">
                  <c:v>5.0999999999999997E-2</c:v>
                </c:pt>
                <c:pt idx="173">
                  <c:v>5.4000000000000006E-2</c:v>
                </c:pt>
                <c:pt idx="174">
                  <c:v>5.5E-2</c:v>
                </c:pt>
                <c:pt idx="175">
                  <c:v>5.5E-2</c:v>
                </c:pt>
                <c:pt idx="176">
                  <c:v>5.9000000000000004E-2</c:v>
                </c:pt>
                <c:pt idx="177">
                  <c:v>0.06</c:v>
                </c:pt>
                <c:pt idx="178">
                  <c:v>6.6000000000000003E-2</c:v>
                </c:pt>
                <c:pt idx="179">
                  <c:v>7.2000000000000008E-2</c:v>
                </c:pt>
                <c:pt idx="180">
                  <c:v>8.1000000000000003E-2</c:v>
                </c:pt>
                <c:pt idx="181">
                  <c:v>8.1000000000000003E-2</c:v>
                </c:pt>
                <c:pt idx="182">
                  <c:v>8.5999999999999993E-2</c:v>
                </c:pt>
                <c:pt idx="183">
                  <c:v>8.8000000000000009E-2</c:v>
                </c:pt>
                <c:pt idx="184">
                  <c:v>0.09</c:v>
                </c:pt>
                <c:pt idx="185">
                  <c:v>8.8000000000000009E-2</c:v>
                </c:pt>
                <c:pt idx="186">
                  <c:v>8.5999999999999993E-2</c:v>
                </c:pt>
                <c:pt idx="187">
                  <c:v>8.4000000000000005E-2</c:v>
                </c:pt>
                <c:pt idx="188">
                  <c:v>8.4000000000000005E-2</c:v>
                </c:pt>
                <c:pt idx="189">
                  <c:v>8.4000000000000005E-2</c:v>
                </c:pt>
                <c:pt idx="190">
                  <c:v>8.3000000000000004E-2</c:v>
                </c:pt>
                <c:pt idx="191">
                  <c:v>8.199999999999999E-2</c:v>
                </c:pt>
                <c:pt idx="192">
                  <c:v>7.9000000000000001E-2</c:v>
                </c:pt>
                <c:pt idx="193">
                  <c:v>7.6999999999999999E-2</c:v>
                </c:pt>
                <c:pt idx="194">
                  <c:v>7.5999999999999998E-2</c:v>
                </c:pt>
                <c:pt idx="195">
                  <c:v>7.6999999999999999E-2</c:v>
                </c:pt>
                <c:pt idx="196">
                  <c:v>7.400000000000001E-2</c:v>
                </c:pt>
                <c:pt idx="197">
                  <c:v>7.5999999999999998E-2</c:v>
                </c:pt>
                <c:pt idx="198">
                  <c:v>7.8E-2</c:v>
                </c:pt>
                <c:pt idx="199">
                  <c:v>7.8E-2</c:v>
                </c:pt>
                <c:pt idx="200">
                  <c:v>7.5999999999999998E-2</c:v>
                </c:pt>
                <c:pt idx="201">
                  <c:v>7.6999999999999999E-2</c:v>
                </c:pt>
                <c:pt idx="202">
                  <c:v>7.8E-2</c:v>
                </c:pt>
                <c:pt idx="203">
                  <c:v>7.8E-2</c:v>
                </c:pt>
                <c:pt idx="204">
                  <c:v>7.4999999999999997E-2</c:v>
                </c:pt>
                <c:pt idx="205">
                  <c:v>7.5999999999999998E-2</c:v>
                </c:pt>
                <c:pt idx="206">
                  <c:v>7.400000000000001E-2</c:v>
                </c:pt>
                <c:pt idx="207">
                  <c:v>7.2000000000000008E-2</c:v>
                </c:pt>
                <c:pt idx="208">
                  <c:v>7.0000000000000007E-2</c:v>
                </c:pt>
                <c:pt idx="209">
                  <c:v>7.2000000000000008E-2</c:v>
                </c:pt>
                <c:pt idx="210">
                  <c:v>6.9000000000000006E-2</c:v>
                </c:pt>
                <c:pt idx="211">
                  <c:v>7.0000000000000007E-2</c:v>
                </c:pt>
                <c:pt idx="212">
                  <c:v>6.8000000000000005E-2</c:v>
                </c:pt>
                <c:pt idx="213">
                  <c:v>6.8000000000000005E-2</c:v>
                </c:pt>
                <c:pt idx="214">
                  <c:v>6.8000000000000005E-2</c:v>
                </c:pt>
                <c:pt idx="215">
                  <c:v>6.4000000000000001E-2</c:v>
                </c:pt>
                <c:pt idx="216">
                  <c:v>6.4000000000000001E-2</c:v>
                </c:pt>
                <c:pt idx="217">
                  <c:v>6.3E-2</c:v>
                </c:pt>
                <c:pt idx="218">
                  <c:v>6.3E-2</c:v>
                </c:pt>
                <c:pt idx="219">
                  <c:v>6.0999999999999999E-2</c:v>
                </c:pt>
                <c:pt idx="220">
                  <c:v>0.06</c:v>
                </c:pt>
                <c:pt idx="221">
                  <c:v>5.9000000000000004E-2</c:v>
                </c:pt>
                <c:pt idx="222">
                  <c:v>6.2E-2</c:v>
                </c:pt>
                <c:pt idx="223">
                  <c:v>5.9000000000000004E-2</c:v>
                </c:pt>
                <c:pt idx="224">
                  <c:v>0.06</c:v>
                </c:pt>
                <c:pt idx="225">
                  <c:v>5.7999999999999996E-2</c:v>
                </c:pt>
                <c:pt idx="226">
                  <c:v>5.9000000000000004E-2</c:v>
                </c:pt>
                <c:pt idx="227">
                  <c:v>0.06</c:v>
                </c:pt>
                <c:pt idx="228">
                  <c:v>5.9000000000000004E-2</c:v>
                </c:pt>
                <c:pt idx="229">
                  <c:v>5.9000000000000004E-2</c:v>
                </c:pt>
                <c:pt idx="230">
                  <c:v>5.7999999999999996E-2</c:v>
                </c:pt>
                <c:pt idx="231">
                  <c:v>5.7999999999999996E-2</c:v>
                </c:pt>
                <c:pt idx="232">
                  <c:v>5.5999999999999994E-2</c:v>
                </c:pt>
                <c:pt idx="233">
                  <c:v>5.7000000000000002E-2</c:v>
                </c:pt>
                <c:pt idx="234">
                  <c:v>5.7000000000000002E-2</c:v>
                </c:pt>
                <c:pt idx="235">
                  <c:v>0.06</c:v>
                </c:pt>
                <c:pt idx="236">
                  <c:v>5.9000000000000004E-2</c:v>
                </c:pt>
                <c:pt idx="237">
                  <c:v>0.06</c:v>
                </c:pt>
                <c:pt idx="238">
                  <c:v>5.9000000000000004E-2</c:v>
                </c:pt>
                <c:pt idx="239">
                  <c:v>0.06</c:v>
                </c:pt>
                <c:pt idx="240">
                  <c:v>6.3E-2</c:v>
                </c:pt>
                <c:pt idx="241">
                  <c:v>6.3E-2</c:v>
                </c:pt>
                <c:pt idx="242">
                  <c:v>6.3E-2</c:v>
                </c:pt>
                <c:pt idx="243">
                  <c:v>6.9000000000000006E-2</c:v>
                </c:pt>
                <c:pt idx="244">
                  <c:v>7.4999999999999997E-2</c:v>
                </c:pt>
                <c:pt idx="245">
                  <c:v>7.5999999999999998E-2</c:v>
                </c:pt>
                <c:pt idx="246">
                  <c:v>7.8E-2</c:v>
                </c:pt>
                <c:pt idx="247">
                  <c:v>7.6999999999999999E-2</c:v>
                </c:pt>
                <c:pt idx="248">
                  <c:v>7.4999999999999997E-2</c:v>
                </c:pt>
                <c:pt idx="249">
                  <c:v>7.4999999999999997E-2</c:v>
                </c:pt>
                <c:pt idx="250">
                  <c:v>7.4999999999999997E-2</c:v>
                </c:pt>
                <c:pt idx="251">
                  <c:v>7.2000000000000008E-2</c:v>
                </c:pt>
                <c:pt idx="252">
                  <c:v>7.4999999999999997E-2</c:v>
                </c:pt>
                <c:pt idx="253">
                  <c:v>7.400000000000001E-2</c:v>
                </c:pt>
                <c:pt idx="254">
                  <c:v>7.400000000000001E-2</c:v>
                </c:pt>
                <c:pt idx="255">
                  <c:v>7.2000000000000008E-2</c:v>
                </c:pt>
                <c:pt idx="256">
                  <c:v>7.4999999999999997E-2</c:v>
                </c:pt>
                <c:pt idx="257">
                  <c:v>7.4999999999999997E-2</c:v>
                </c:pt>
                <c:pt idx="258">
                  <c:v>7.2000000000000008E-2</c:v>
                </c:pt>
                <c:pt idx="259">
                  <c:v>7.400000000000001E-2</c:v>
                </c:pt>
                <c:pt idx="260">
                  <c:v>7.5999999999999998E-2</c:v>
                </c:pt>
                <c:pt idx="261">
                  <c:v>7.9000000000000001E-2</c:v>
                </c:pt>
                <c:pt idx="262">
                  <c:v>8.3000000000000004E-2</c:v>
                </c:pt>
                <c:pt idx="263">
                  <c:v>8.5000000000000006E-2</c:v>
                </c:pt>
                <c:pt idx="264">
                  <c:v>8.5999999999999993E-2</c:v>
                </c:pt>
                <c:pt idx="265">
                  <c:v>8.900000000000001E-2</c:v>
                </c:pt>
                <c:pt idx="266">
                  <c:v>0.09</c:v>
                </c:pt>
                <c:pt idx="267">
                  <c:v>9.3000000000000013E-2</c:v>
                </c:pt>
                <c:pt idx="268">
                  <c:v>9.4E-2</c:v>
                </c:pt>
                <c:pt idx="269">
                  <c:v>9.6000000000000002E-2</c:v>
                </c:pt>
                <c:pt idx="270">
                  <c:v>9.8000000000000004E-2</c:v>
                </c:pt>
                <c:pt idx="271">
                  <c:v>9.8000000000000004E-2</c:v>
                </c:pt>
                <c:pt idx="272">
                  <c:v>0.10099999999999999</c:v>
                </c:pt>
                <c:pt idx="273">
                  <c:v>0.10400000000000001</c:v>
                </c:pt>
                <c:pt idx="274">
                  <c:v>0.10800000000000001</c:v>
                </c:pt>
                <c:pt idx="275">
                  <c:v>0.10800000000000001</c:v>
                </c:pt>
                <c:pt idx="276">
                  <c:v>0.10400000000000001</c:v>
                </c:pt>
                <c:pt idx="277">
                  <c:v>0.10400000000000001</c:v>
                </c:pt>
                <c:pt idx="278">
                  <c:v>0.10300000000000001</c:v>
                </c:pt>
                <c:pt idx="279">
                  <c:v>0.10199999999999999</c:v>
                </c:pt>
                <c:pt idx="280">
                  <c:v>0.10099999999999999</c:v>
                </c:pt>
                <c:pt idx="281">
                  <c:v>0.10099999999999999</c:v>
                </c:pt>
                <c:pt idx="282">
                  <c:v>9.4E-2</c:v>
                </c:pt>
                <c:pt idx="283">
                  <c:v>9.5000000000000001E-2</c:v>
                </c:pt>
                <c:pt idx="284">
                  <c:v>9.1999999999999998E-2</c:v>
                </c:pt>
                <c:pt idx="285">
                  <c:v>8.8000000000000009E-2</c:v>
                </c:pt>
                <c:pt idx="286">
                  <c:v>8.5000000000000006E-2</c:v>
                </c:pt>
                <c:pt idx="287">
                  <c:v>8.3000000000000004E-2</c:v>
                </c:pt>
                <c:pt idx="288">
                  <c:v>0.08</c:v>
                </c:pt>
                <c:pt idx="289">
                  <c:v>7.8E-2</c:v>
                </c:pt>
                <c:pt idx="290">
                  <c:v>7.8E-2</c:v>
                </c:pt>
                <c:pt idx="291">
                  <c:v>7.6999999999999999E-2</c:v>
                </c:pt>
                <c:pt idx="292">
                  <c:v>7.400000000000001E-2</c:v>
                </c:pt>
                <c:pt idx="293">
                  <c:v>7.2000000000000008E-2</c:v>
                </c:pt>
                <c:pt idx="294">
                  <c:v>7.4999999999999997E-2</c:v>
                </c:pt>
                <c:pt idx="295">
                  <c:v>7.4999999999999997E-2</c:v>
                </c:pt>
                <c:pt idx="296">
                  <c:v>7.2999999999999995E-2</c:v>
                </c:pt>
                <c:pt idx="297">
                  <c:v>7.400000000000001E-2</c:v>
                </c:pt>
                <c:pt idx="298">
                  <c:v>7.2000000000000008E-2</c:v>
                </c:pt>
                <c:pt idx="299">
                  <c:v>7.2999999999999995E-2</c:v>
                </c:pt>
                <c:pt idx="300">
                  <c:v>7.2999999999999995E-2</c:v>
                </c:pt>
                <c:pt idx="301">
                  <c:v>7.2000000000000008E-2</c:v>
                </c:pt>
                <c:pt idx="302">
                  <c:v>7.2000000000000008E-2</c:v>
                </c:pt>
                <c:pt idx="303">
                  <c:v>7.2999999999999995E-2</c:v>
                </c:pt>
                <c:pt idx="304">
                  <c:v>7.2000000000000008E-2</c:v>
                </c:pt>
                <c:pt idx="305">
                  <c:v>7.400000000000001E-2</c:v>
                </c:pt>
                <c:pt idx="306">
                  <c:v>7.400000000000001E-2</c:v>
                </c:pt>
                <c:pt idx="307">
                  <c:v>7.0999999999999994E-2</c:v>
                </c:pt>
                <c:pt idx="308">
                  <c:v>7.0999999999999994E-2</c:v>
                </c:pt>
                <c:pt idx="309">
                  <c:v>7.0999999999999994E-2</c:v>
                </c:pt>
                <c:pt idx="310">
                  <c:v>7.0000000000000007E-2</c:v>
                </c:pt>
                <c:pt idx="311">
                  <c:v>7.0000000000000007E-2</c:v>
                </c:pt>
                <c:pt idx="312">
                  <c:v>6.7000000000000004E-2</c:v>
                </c:pt>
                <c:pt idx="313">
                  <c:v>7.2000000000000008E-2</c:v>
                </c:pt>
                <c:pt idx="314">
                  <c:v>7.2000000000000008E-2</c:v>
                </c:pt>
                <c:pt idx="315">
                  <c:v>7.0999999999999994E-2</c:v>
                </c:pt>
                <c:pt idx="316">
                  <c:v>7.2000000000000008E-2</c:v>
                </c:pt>
                <c:pt idx="317">
                  <c:v>7.2000000000000008E-2</c:v>
                </c:pt>
                <c:pt idx="318">
                  <c:v>7.0000000000000007E-2</c:v>
                </c:pt>
                <c:pt idx="319">
                  <c:v>6.9000000000000006E-2</c:v>
                </c:pt>
                <c:pt idx="320">
                  <c:v>7.0000000000000007E-2</c:v>
                </c:pt>
                <c:pt idx="321">
                  <c:v>7.0000000000000007E-2</c:v>
                </c:pt>
                <c:pt idx="322">
                  <c:v>6.9000000000000006E-2</c:v>
                </c:pt>
                <c:pt idx="323">
                  <c:v>6.6000000000000003E-2</c:v>
                </c:pt>
                <c:pt idx="324">
                  <c:v>6.6000000000000003E-2</c:v>
                </c:pt>
                <c:pt idx="325">
                  <c:v>6.6000000000000003E-2</c:v>
                </c:pt>
                <c:pt idx="326">
                  <c:v>6.6000000000000003E-2</c:v>
                </c:pt>
                <c:pt idx="327">
                  <c:v>6.3E-2</c:v>
                </c:pt>
                <c:pt idx="328">
                  <c:v>6.3E-2</c:v>
                </c:pt>
                <c:pt idx="329">
                  <c:v>6.2E-2</c:v>
                </c:pt>
                <c:pt idx="330">
                  <c:v>6.0999999999999999E-2</c:v>
                </c:pt>
                <c:pt idx="331">
                  <c:v>0.06</c:v>
                </c:pt>
                <c:pt idx="332">
                  <c:v>5.9000000000000004E-2</c:v>
                </c:pt>
                <c:pt idx="333">
                  <c:v>0.06</c:v>
                </c:pt>
                <c:pt idx="334">
                  <c:v>5.7999999999999996E-2</c:v>
                </c:pt>
                <c:pt idx="335">
                  <c:v>5.7000000000000002E-2</c:v>
                </c:pt>
                <c:pt idx="336">
                  <c:v>5.7000000000000002E-2</c:v>
                </c:pt>
                <c:pt idx="337">
                  <c:v>5.7000000000000002E-2</c:v>
                </c:pt>
                <c:pt idx="338">
                  <c:v>5.7000000000000002E-2</c:v>
                </c:pt>
                <c:pt idx="339">
                  <c:v>5.4000000000000006E-2</c:v>
                </c:pt>
                <c:pt idx="340">
                  <c:v>5.5999999999999994E-2</c:v>
                </c:pt>
                <c:pt idx="341">
                  <c:v>5.4000000000000006E-2</c:v>
                </c:pt>
                <c:pt idx="342">
                  <c:v>5.4000000000000006E-2</c:v>
                </c:pt>
                <c:pt idx="343">
                  <c:v>5.5999999999999994E-2</c:v>
                </c:pt>
                <c:pt idx="344">
                  <c:v>5.4000000000000006E-2</c:v>
                </c:pt>
                <c:pt idx="345">
                  <c:v>5.4000000000000006E-2</c:v>
                </c:pt>
                <c:pt idx="346">
                  <c:v>5.2999999999999999E-2</c:v>
                </c:pt>
                <c:pt idx="347">
                  <c:v>5.2999999999999999E-2</c:v>
                </c:pt>
                <c:pt idx="348">
                  <c:v>5.4000000000000006E-2</c:v>
                </c:pt>
                <c:pt idx="349">
                  <c:v>5.2000000000000005E-2</c:v>
                </c:pt>
                <c:pt idx="350">
                  <c:v>0.05</c:v>
                </c:pt>
                <c:pt idx="351">
                  <c:v>5.2000000000000005E-2</c:v>
                </c:pt>
                <c:pt idx="352">
                  <c:v>5.2000000000000005E-2</c:v>
                </c:pt>
                <c:pt idx="353">
                  <c:v>5.2999999999999999E-2</c:v>
                </c:pt>
                <c:pt idx="354">
                  <c:v>5.2000000000000005E-2</c:v>
                </c:pt>
                <c:pt idx="355">
                  <c:v>5.2000000000000005E-2</c:v>
                </c:pt>
                <c:pt idx="356">
                  <c:v>5.2999999999999999E-2</c:v>
                </c:pt>
                <c:pt idx="357">
                  <c:v>5.2999999999999999E-2</c:v>
                </c:pt>
                <c:pt idx="358">
                  <c:v>5.4000000000000006E-2</c:v>
                </c:pt>
                <c:pt idx="359">
                  <c:v>5.4000000000000006E-2</c:v>
                </c:pt>
                <c:pt idx="360">
                  <c:v>5.4000000000000006E-2</c:v>
                </c:pt>
                <c:pt idx="361">
                  <c:v>5.2999999999999999E-2</c:v>
                </c:pt>
                <c:pt idx="362">
                  <c:v>5.2000000000000005E-2</c:v>
                </c:pt>
                <c:pt idx="363">
                  <c:v>5.4000000000000006E-2</c:v>
                </c:pt>
                <c:pt idx="364">
                  <c:v>5.4000000000000006E-2</c:v>
                </c:pt>
                <c:pt idx="365">
                  <c:v>5.2000000000000005E-2</c:v>
                </c:pt>
                <c:pt idx="366">
                  <c:v>5.5E-2</c:v>
                </c:pt>
                <c:pt idx="367">
                  <c:v>5.7000000000000002E-2</c:v>
                </c:pt>
                <c:pt idx="368">
                  <c:v>5.9000000000000004E-2</c:v>
                </c:pt>
                <c:pt idx="369">
                  <c:v>5.9000000000000004E-2</c:v>
                </c:pt>
                <c:pt idx="370">
                  <c:v>6.2E-2</c:v>
                </c:pt>
                <c:pt idx="371">
                  <c:v>6.3E-2</c:v>
                </c:pt>
                <c:pt idx="372">
                  <c:v>6.4000000000000001E-2</c:v>
                </c:pt>
                <c:pt idx="373">
                  <c:v>6.6000000000000003E-2</c:v>
                </c:pt>
                <c:pt idx="374">
                  <c:v>6.8000000000000005E-2</c:v>
                </c:pt>
                <c:pt idx="375">
                  <c:v>6.7000000000000004E-2</c:v>
                </c:pt>
                <c:pt idx="376">
                  <c:v>6.9000000000000006E-2</c:v>
                </c:pt>
                <c:pt idx="377">
                  <c:v>6.9000000000000006E-2</c:v>
                </c:pt>
                <c:pt idx="378">
                  <c:v>6.8000000000000005E-2</c:v>
                </c:pt>
                <c:pt idx="379">
                  <c:v>6.9000000000000006E-2</c:v>
                </c:pt>
                <c:pt idx="380">
                  <c:v>6.9000000000000006E-2</c:v>
                </c:pt>
                <c:pt idx="381">
                  <c:v>7.0000000000000007E-2</c:v>
                </c:pt>
                <c:pt idx="382">
                  <c:v>7.0000000000000007E-2</c:v>
                </c:pt>
                <c:pt idx="383">
                  <c:v>7.2999999999999995E-2</c:v>
                </c:pt>
                <c:pt idx="384">
                  <c:v>7.2999999999999995E-2</c:v>
                </c:pt>
                <c:pt idx="385">
                  <c:v>7.400000000000001E-2</c:v>
                </c:pt>
                <c:pt idx="386">
                  <c:v>7.400000000000001E-2</c:v>
                </c:pt>
                <c:pt idx="387">
                  <c:v>7.400000000000001E-2</c:v>
                </c:pt>
                <c:pt idx="388">
                  <c:v>7.5999999999999998E-2</c:v>
                </c:pt>
                <c:pt idx="389">
                  <c:v>7.8E-2</c:v>
                </c:pt>
                <c:pt idx="390">
                  <c:v>7.6999999999999999E-2</c:v>
                </c:pt>
                <c:pt idx="391">
                  <c:v>7.5999999999999998E-2</c:v>
                </c:pt>
                <c:pt idx="392">
                  <c:v>7.5999999999999998E-2</c:v>
                </c:pt>
                <c:pt idx="393">
                  <c:v>7.2999999999999995E-2</c:v>
                </c:pt>
                <c:pt idx="394">
                  <c:v>7.400000000000001E-2</c:v>
                </c:pt>
                <c:pt idx="395">
                  <c:v>7.400000000000001E-2</c:v>
                </c:pt>
                <c:pt idx="396">
                  <c:v>7.2999999999999995E-2</c:v>
                </c:pt>
                <c:pt idx="397">
                  <c:v>7.0999999999999994E-2</c:v>
                </c:pt>
                <c:pt idx="398">
                  <c:v>7.0000000000000007E-2</c:v>
                </c:pt>
                <c:pt idx="399">
                  <c:v>7.0999999999999994E-2</c:v>
                </c:pt>
                <c:pt idx="400">
                  <c:v>7.0999999999999994E-2</c:v>
                </c:pt>
                <c:pt idx="401">
                  <c:v>7.0000000000000007E-2</c:v>
                </c:pt>
                <c:pt idx="402">
                  <c:v>6.9000000000000006E-2</c:v>
                </c:pt>
                <c:pt idx="403">
                  <c:v>6.8000000000000005E-2</c:v>
                </c:pt>
                <c:pt idx="404">
                  <c:v>6.7000000000000004E-2</c:v>
                </c:pt>
                <c:pt idx="405">
                  <c:v>6.8000000000000005E-2</c:v>
                </c:pt>
                <c:pt idx="406">
                  <c:v>6.6000000000000003E-2</c:v>
                </c:pt>
                <c:pt idx="407">
                  <c:v>6.5000000000000002E-2</c:v>
                </c:pt>
                <c:pt idx="408">
                  <c:v>6.6000000000000003E-2</c:v>
                </c:pt>
                <c:pt idx="409">
                  <c:v>6.6000000000000003E-2</c:v>
                </c:pt>
                <c:pt idx="410">
                  <c:v>6.5000000000000002E-2</c:v>
                </c:pt>
                <c:pt idx="411">
                  <c:v>6.4000000000000001E-2</c:v>
                </c:pt>
                <c:pt idx="412">
                  <c:v>6.0999999999999999E-2</c:v>
                </c:pt>
                <c:pt idx="413">
                  <c:v>6.0999999999999999E-2</c:v>
                </c:pt>
                <c:pt idx="414">
                  <c:v>6.0999999999999999E-2</c:v>
                </c:pt>
                <c:pt idx="415">
                  <c:v>0.06</c:v>
                </c:pt>
                <c:pt idx="416">
                  <c:v>5.9000000000000004E-2</c:v>
                </c:pt>
                <c:pt idx="417">
                  <c:v>5.7999999999999996E-2</c:v>
                </c:pt>
                <c:pt idx="418">
                  <c:v>5.5999999999999994E-2</c:v>
                </c:pt>
                <c:pt idx="419">
                  <c:v>5.5E-2</c:v>
                </c:pt>
                <c:pt idx="420">
                  <c:v>5.5999999999999994E-2</c:v>
                </c:pt>
                <c:pt idx="421">
                  <c:v>5.4000000000000006E-2</c:v>
                </c:pt>
                <c:pt idx="422">
                  <c:v>5.4000000000000006E-2</c:v>
                </c:pt>
                <c:pt idx="423">
                  <c:v>5.7999999999999996E-2</c:v>
                </c:pt>
                <c:pt idx="424">
                  <c:v>5.5999999999999994E-2</c:v>
                </c:pt>
                <c:pt idx="425">
                  <c:v>5.5999999999999994E-2</c:v>
                </c:pt>
                <c:pt idx="426">
                  <c:v>5.7000000000000002E-2</c:v>
                </c:pt>
                <c:pt idx="427">
                  <c:v>5.7000000000000002E-2</c:v>
                </c:pt>
                <c:pt idx="428">
                  <c:v>5.5999999999999994E-2</c:v>
                </c:pt>
                <c:pt idx="429">
                  <c:v>5.5E-2</c:v>
                </c:pt>
                <c:pt idx="430">
                  <c:v>5.5999999999999994E-2</c:v>
                </c:pt>
                <c:pt idx="431">
                  <c:v>5.5999999999999994E-2</c:v>
                </c:pt>
                <c:pt idx="432">
                  <c:v>5.5999999999999994E-2</c:v>
                </c:pt>
                <c:pt idx="433">
                  <c:v>5.5E-2</c:v>
                </c:pt>
                <c:pt idx="434">
                  <c:v>5.5E-2</c:v>
                </c:pt>
                <c:pt idx="435">
                  <c:v>5.5999999999999994E-2</c:v>
                </c:pt>
                <c:pt idx="436">
                  <c:v>5.5999999999999994E-2</c:v>
                </c:pt>
                <c:pt idx="437">
                  <c:v>5.2999999999999999E-2</c:v>
                </c:pt>
                <c:pt idx="438">
                  <c:v>5.5E-2</c:v>
                </c:pt>
                <c:pt idx="439">
                  <c:v>5.0999999999999997E-2</c:v>
                </c:pt>
                <c:pt idx="440">
                  <c:v>5.2000000000000005E-2</c:v>
                </c:pt>
                <c:pt idx="441">
                  <c:v>5.2000000000000005E-2</c:v>
                </c:pt>
                <c:pt idx="442">
                  <c:v>5.4000000000000006E-2</c:v>
                </c:pt>
                <c:pt idx="443">
                  <c:v>5.4000000000000006E-2</c:v>
                </c:pt>
                <c:pt idx="444">
                  <c:v>5.2999999999999999E-2</c:v>
                </c:pt>
                <c:pt idx="445">
                  <c:v>5.2000000000000005E-2</c:v>
                </c:pt>
                <c:pt idx="446">
                  <c:v>5.2000000000000005E-2</c:v>
                </c:pt>
                <c:pt idx="447">
                  <c:v>5.0999999999999997E-2</c:v>
                </c:pt>
                <c:pt idx="448">
                  <c:v>4.9000000000000002E-2</c:v>
                </c:pt>
                <c:pt idx="449">
                  <c:v>0.05</c:v>
                </c:pt>
                <c:pt idx="450">
                  <c:v>4.9000000000000002E-2</c:v>
                </c:pt>
                <c:pt idx="451">
                  <c:v>4.8000000000000001E-2</c:v>
                </c:pt>
                <c:pt idx="452">
                  <c:v>4.9000000000000002E-2</c:v>
                </c:pt>
                <c:pt idx="453">
                  <c:v>4.7E-2</c:v>
                </c:pt>
                <c:pt idx="454">
                  <c:v>4.5999999999999999E-2</c:v>
                </c:pt>
                <c:pt idx="455">
                  <c:v>4.7E-2</c:v>
                </c:pt>
                <c:pt idx="456">
                  <c:v>4.5999999999999999E-2</c:v>
                </c:pt>
                <c:pt idx="457">
                  <c:v>4.5999999999999999E-2</c:v>
                </c:pt>
                <c:pt idx="458">
                  <c:v>4.7E-2</c:v>
                </c:pt>
                <c:pt idx="459">
                  <c:v>4.2999999999999997E-2</c:v>
                </c:pt>
                <c:pt idx="460">
                  <c:v>4.4000000000000004E-2</c:v>
                </c:pt>
                <c:pt idx="461">
                  <c:v>4.4999999999999998E-2</c:v>
                </c:pt>
                <c:pt idx="462">
                  <c:v>4.4999999999999998E-2</c:v>
                </c:pt>
                <c:pt idx="463">
                  <c:v>4.4999999999999998E-2</c:v>
                </c:pt>
                <c:pt idx="464">
                  <c:v>4.5999999999999999E-2</c:v>
                </c:pt>
                <c:pt idx="465">
                  <c:v>4.4999999999999998E-2</c:v>
                </c:pt>
                <c:pt idx="466">
                  <c:v>4.4000000000000004E-2</c:v>
                </c:pt>
                <c:pt idx="467">
                  <c:v>4.4000000000000004E-2</c:v>
                </c:pt>
                <c:pt idx="468">
                  <c:v>4.2999999999999997E-2</c:v>
                </c:pt>
                <c:pt idx="469">
                  <c:v>4.4000000000000004E-2</c:v>
                </c:pt>
                <c:pt idx="470">
                  <c:v>4.2000000000000003E-2</c:v>
                </c:pt>
                <c:pt idx="471">
                  <c:v>4.2999999999999997E-2</c:v>
                </c:pt>
                <c:pt idx="472">
                  <c:v>4.2000000000000003E-2</c:v>
                </c:pt>
                <c:pt idx="473">
                  <c:v>4.2999999999999997E-2</c:v>
                </c:pt>
                <c:pt idx="474">
                  <c:v>4.2999999999999997E-2</c:v>
                </c:pt>
                <c:pt idx="475">
                  <c:v>4.2000000000000003E-2</c:v>
                </c:pt>
                <c:pt idx="476">
                  <c:v>4.2000000000000003E-2</c:v>
                </c:pt>
                <c:pt idx="477">
                  <c:v>4.0999999999999995E-2</c:v>
                </c:pt>
                <c:pt idx="478">
                  <c:v>4.0999999999999995E-2</c:v>
                </c:pt>
                <c:pt idx="479">
                  <c:v>0.04</c:v>
                </c:pt>
                <c:pt idx="480">
                  <c:v>0.04</c:v>
                </c:pt>
                <c:pt idx="481">
                  <c:v>4.0999999999999995E-2</c:v>
                </c:pt>
                <c:pt idx="482">
                  <c:v>0.04</c:v>
                </c:pt>
                <c:pt idx="483">
                  <c:v>3.7999999999999999E-2</c:v>
                </c:pt>
                <c:pt idx="484">
                  <c:v>0.04</c:v>
                </c:pt>
                <c:pt idx="485">
                  <c:v>0.04</c:v>
                </c:pt>
                <c:pt idx="486">
                  <c:v>0.04</c:v>
                </c:pt>
                <c:pt idx="487">
                  <c:v>4.0999999999999995E-2</c:v>
                </c:pt>
                <c:pt idx="488">
                  <c:v>3.9E-2</c:v>
                </c:pt>
                <c:pt idx="489">
                  <c:v>3.9E-2</c:v>
                </c:pt>
                <c:pt idx="490">
                  <c:v>3.9E-2</c:v>
                </c:pt>
                <c:pt idx="491">
                  <c:v>3.9E-2</c:v>
                </c:pt>
                <c:pt idx="492">
                  <c:v>4.2000000000000003E-2</c:v>
                </c:pt>
                <c:pt idx="493">
                  <c:v>4.2000000000000003E-2</c:v>
                </c:pt>
                <c:pt idx="494">
                  <c:v>4.2999999999999997E-2</c:v>
                </c:pt>
                <c:pt idx="495">
                  <c:v>4.4000000000000004E-2</c:v>
                </c:pt>
                <c:pt idx="496">
                  <c:v>4.2999999999999997E-2</c:v>
                </c:pt>
                <c:pt idx="497">
                  <c:v>4.4999999999999998E-2</c:v>
                </c:pt>
                <c:pt idx="498">
                  <c:v>4.5999999999999999E-2</c:v>
                </c:pt>
                <c:pt idx="499">
                  <c:v>4.9000000000000002E-2</c:v>
                </c:pt>
                <c:pt idx="500">
                  <c:v>0.05</c:v>
                </c:pt>
                <c:pt idx="501">
                  <c:v>5.2999999999999999E-2</c:v>
                </c:pt>
                <c:pt idx="502">
                  <c:v>5.5E-2</c:v>
                </c:pt>
                <c:pt idx="503">
                  <c:v>5.7000000000000002E-2</c:v>
                </c:pt>
                <c:pt idx="504">
                  <c:v>5.7000000000000002E-2</c:v>
                </c:pt>
                <c:pt idx="505">
                  <c:v>5.7000000000000002E-2</c:v>
                </c:pt>
                <c:pt idx="506">
                  <c:v>5.7000000000000002E-2</c:v>
                </c:pt>
                <c:pt idx="507">
                  <c:v>5.9000000000000004E-2</c:v>
                </c:pt>
                <c:pt idx="508">
                  <c:v>5.7999999999999996E-2</c:v>
                </c:pt>
                <c:pt idx="509">
                  <c:v>5.7999999999999996E-2</c:v>
                </c:pt>
                <c:pt idx="510">
                  <c:v>5.7999999999999996E-2</c:v>
                </c:pt>
                <c:pt idx="511">
                  <c:v>5.7000000000000002E-2</c:v>
                </c:pt>
                <c:pt idx="512">
                  <c:v>5.7000000000000002E-2</c:v>
                </c:pt>
                <c:pt idx="513">
                  <c:v>5.7000000000000002E-2</c:v>
                </c:pt>
                <c:pt idx="514">
                  <c:v>5.9000000000000004E-2</c:v>
                </c:pt>
                <c:pt idx="515">
                  <c:v>0.06</c:v>
                </c:pt>
                <c:pt idx="516">
                  <c:v>5.7999999999999996E-2</c:v>
                </c:pt>
                <c:pt idx="517">
                  <c:v>5.9000000000000004E-2</c:v>
                </c:pt>
                <c:pt idx="518">
                  <c:v>5.9000000000000004E-2</c:v>
                </c:pt>
                <c:pt idx="519">
                  <c:v>0.06</c:v>
                </c:pt>
                <c:pt idx="520">
                  <c:v>6.0999999999999999E-2</c:v>
                </c:pt>
                <c:pt idx="521">
                  <c:v>6.3E-2</c:v>
                </c:pt>
                <c:pt idx="522">
                  <c:v>6.2E-2</c:v>
                </c:pt>
                <c:pt idx="523">
                  <c:v>6.0999999999999999E-2</c:v>
                </c:pt>
                <c:pt idx="524">
                  <c:v>6.0999999999999999E-2</c:v>
                </c:pt>
                <c:pt idx="525">
                  <c:v>0.06</c:v>
                </c:pt>
                <c:pt idx="526">
                  <c:v>5.7999999999999996E-2</c:v>
                </c:pt>
                <c:pt idx="527">
                  <c:v>5.7000000000000002E-2</c:v>
                </c:pt>
                <c:pt idx="528">
                  <c:v>5.7000000000000002E-2</c:v>
                </c:pt>
                <c:pt idx="529">
                  <c:v>5.5999999999999994E-2</c:v>
                </c:pt>
                <c:pt idx="530">
                  <c:v>5.7999999999999996E-2</c:v>
                </c:pt>
                <c:pt idx="531">
                  <c:v>5.5999999999999994E-2</c:v>
                </c:pt>
                <c:pt idx="532">
                  <c:v>5.5999999999999994E-2</c:v>
                </c:pt>
                <c:pt idx="533">
                  <c:v>5.5999999999999994E-2</c:v>
                </c:pt>
                <c:pt idx="534">
                  <c:v>5.5E-2</c:v>
                </c:pt>
                <c:pt idx="535">
                  <c:v>5.4000000000000006E-2</c:v>
                </c:pt>
                <c:pt idx="536">
                  <c:v>5.4000000000000006E-2</c:v>
                </c:pt>
                <c:pt idx="537">
                  <c:v>5.5E-2</c:v>
                </c:pt>
                <c:pt idx="538">
                  <c:v>5.4000000000000006E-2</c:v>
                </c:pt>
                <c:pt idx="539">
                  <c:v>5.4000000000000006E-2</c:v>
                </c:pt>
                <c:pt idx="540">
                  <c:v>5.2999999999999999E-2</c:v>
                </c:pt>
                <c:pt idx="541">
                  <c:v>5.4000000000000006E-2</c:v>
                </c:pt>
                <c:pt idx="542">
                  <c:v>5.2000000000000005E-2</c:v>
                </c:pt>
                <c:pt idx="543">
                  <c:v>5.2000000000000005E-2</c:v>
                </c:pt>
                <c:pt idx="544">
                  <c:v>5.0999999999999997E-2</c:v>
                </c:pt>
                <c:pt idx="545">
                  <c:v>0.05</c:v>
                </c:pt>
                <c:pt idx="546">
                  <c:v>0.05</c:v>
                </c:pt>
                <c:pt idx="547">
                  <c:v>4.9000000000000002E-2</c:v>
                </c:pt>
                <c:pt idx="548">
                  <c:v>0.05</c:v>
                </c:pt>
                <c:pt idx="549">
                  <c:v>0.05</c:v>
                </c:pt>
                <c:pt idx="550">
                  <c:v>0.05</c:v>
                </c:pt>
                <c:pt idx="551">
                  <c:v>4.9000000000000002E-2</c:v>
                </c:pt>
                <c:pt idx="552">
                  <c:v>4.7E-2</c:v>
                </c:pt>
                <c:pt idx="553">
                  <c:v>4.8000000000000001E-2</c:v>
                </c:pt>
                <c:pt idx="554">
                  <c:v>4.7E-2</c:v>
                </c:pt>
                <c:pt idx="555">
                  <c:v>4.7E-2</c:v>
                </c:pt>
                <c:pt idx="556">
                  <c:v>4.5999999999999999E-2</c:v>
                </c:pt>
                <c:pt idx="557">
                  <c:v>4.5999999999999999E-2</c:v>
                </c:pt>
                <c:pt idx="558">
                  <c:v>4.7E-2</c:v>
                </c:pt>
                <c:pt idx="559">
                  <c:v>4.7E-2</c:v>
                </c:pt>
                <c:pt idx="560">
                  <c:v>4.4999999999999998E-2</c:v>
                </c:pt>
                <c:pt idx="561">
                  <c:v>4.4000000000000004E-2</c:v>
                </c:pt>
                <c:pt idx="562">
                  <c:v>4.4999999999999998E-2</c:v>
                </c:pt>
                <c:pt idx="563">
                  <c:v>4.4000000000000004E-2</c:v>
                </c:pt>
                <c:pt idx="564">
                  <c:v>4.5999999999999999E-2</c:v>
                </c:pt>
                <c:pt idx="565">
                  <c:v>4.4999999999999998E-2</c:v>
                </c:pt>
                <c:pt idx="566">
                  <c:v>4.4000000000000004E-2</c:v>
                </c:pt>
                <c:pt idx="567">
                  <c:v>4.4999999999999998E-2</c:v>
                </c:pt>
                <c:pt idx="568">
                  <c:v>4.4000000000000004E-2</c:v>
                </c:pt>
                <c:pt idx="569">
                  <c:v>4.5999999999999999E-2</c:v>
                </c:pt>
                <c:pt idx="570">
                  <c:v>4.7E-2</c:v>
                </c:pt>
                <c:pt idx="571">
                  <c:v>4.5999999999999999E-2</c:v>
                </c:pt>
                <c:pt idx="572">
                  <c:v>4.7E-2</c:v>
                </c:pt>
                <c:pt idx="573">
                  <c:v>4.7E-2</c:v>
                </c:pt>
                <c:pt idx="574">
                  <c:v>4.7E-2</c:v>
                </c:pt>
                <c:pt idx="575">
                  <c:v>0.05</c:v>
                </c:pt>
                <c:pt idx="576">
                  <c:v>0.05</c:v>
                </c:pt>
                <c:pt idx="577">
                  <c:v>4.9000000000000002E-2</c:v>
                </c:pt>
                <c:pt idx="578">
                  <c:v>5.0999999999999997E-2</c:v>
                </c:pt>
                <c:pt idx="579">
                  <c:v>0.05</c:v>
                </c:pt>
                <c:pt idx="580">
                  <c:v>5.4000000000000006E-2</c:v>
                </c:pt>
                <c:pt idx="581">
                  <c:v>5.5999999999999994E-2</c:v>
                </c:pt>
                <c:pt idx="582">
                  <c:v>5.7999999999999996E-2</c:v>
                </c:pt>
                <c:pt idx="583">
                  <c:v>6.0999999999999999E-2</c:v>
                </c:pt>
                <c:pt idx="584">
                  <c:v>6.0999999999999999E-2</c:v>
                </c:pt>
                <c:pt idx="585">
                  <c:v>6.5000000000000002E-2</c:v>
                </c:pt>
                <c:pt idx="586">
                  <c:v>6.8000000000000005E-2</c:v>
                </c:pt>
                <c:pt idx="587">
                  <c:v>7.2999999999999995E-2</c:v>
                </c:pt>
                <c:pt idx="588">
                  <c:v>7.8E-2</c:v>
                </c:pt>
                <c:pt idx="589">
                  <c:v>8.3000000000000004E-2</c:v>
                </c:pt>
                <c:pt idx="590">
                  <c:v>8.6999999999999994E-2</c:v>
                </c:pt>
                <c:pt idx="591">
                  <c:v>0.09</c:v>
                </c:pt>
                <c:pt idx="592">
                  <c:v>9.4E-2</c:v>
                </c:pt>
                <c:pt idx="593">
                  <c:v>9.5000000000000001E-2</c:v>
                </c:pt>
                <c:pt idx="594">
                  <c:v>9.5000000000000001E-2</c:v>
                </c:pt>
                <c:pt idx="595">
                  <c:v>9.6000000000000002E-2</c:v>
                </c:pt>
                <c:pt idx="596">
                  <c:v>9.8000000000000004E-2</c:v>
                </c:pt>
                <c:pt idx="597">
                  <c:v>0.1</c:v>
                </c:pt>
                <c:pt idx="598">
                  <c:v>9.9000000000000005E-2</c:v>
                </c:pt>
                <c:pt idx="599">
                  <c:v>9.9000000000000005E-2</c:v>
                </c:pt>
                <c:pt idx="600">
                  <c:v>9.8000000000000004E-2</c:v>
                </c:pt>
                <c:pt idx="601">
                  <c:v>9.8000000000000004E-2</c:v>
                </c:pt>
                <c:pt idx="602">
                  <c:v>9.9000000000000005E-2</c:v>
                </c:pt>
                <c:pt idx="603">
                  <c:v>9.9000000000000005E-2</c:v>
                </c:pt>
                <c:pt idx="604">
                  <c:v>9.6000000000000002E-2</c:v>
                </c:pt>
                <c:pt idx="605">
                  <c:v>9.4E-2</c:v>
                </c:pt>
                <c:pt idx="606">
                  <c:v>9.4E-2</c:v>
                </c:pt>
                <c:pt idx="607">
                  <c:v>9.5000000000000001E-2</c:v>
                </c:pt>
                <c:pt idx="608">
                  <c:v>9.5000000000000001E-2</c:v>
                </c:pt>
                <c:pt idx="609">
                  <c:v>9.4E-2</c:v>
                </c:pt>
                <c:pt idx="610">
                  <c:v>9.8000000000000004E-2</c:v>
                </c:pt>
                <c:pt idx="611">
                  <c:v>9.3000000000000013E-2</c:v>
                </c:pt>
                <c:pt idx="612">
                  <c:v>9.0999999999999998E-2</c:v>
                </c:pt>
                <c:pt idx="613">
                  <c:v>0.09</c:v>
                </c:pt>
                <c:pt idx="614">
                  <c:v>0.09</c:v>
                </c:pt>
                <c:pt idx="615">
                  <c:v>9.0999999999999998E-2</c:v>
                </c:pt>
                <c:pt idx="616">
                  <c:v>0.09</c:v>
                </c:pt>
                <c:pt idx="617">
                  <c:v>9.0999999999999998E-2</c:v>
                </c:pt>
                <c:pt idx="618">
                  <c:v>0.09</c:v>
                </c:pt>
                <c:pt idx="619">
                  <c:v>0.09</c:v>
                </c:pt>
                <c:pt idx="620">
                  <c:v>0.09</c:v>
                </c:pt>
                <c:pt idx="621">
                  <c:v>8.8000000000000009E-2</c:v>
                </c:pt>
                <c:pt idx="622">
                  <c:v>8.5999999999999993E-2</c:v>
                </c:pt>
                <c:pt idx="623">
                  <c:v>8.5000000000000006E-2</c:v>
                </c:pt>
                <c:pt idx="624">
                  <c:v>8.3000000000000004E-2</c:v>
                </c:pt>
                <c:pt idx="625">
                  <c:v>8.3000000000000004E-2</c:v>
                </c:pt>
                <c:pt idx="626">
                  <c:v>8.199999999999999E-2</c:v>
                </c:pt>
                <c:pt idx="627">
                  <c:v>8.199999999999999E-2</c:v>
                </c:pt>
                <c:pt idx="628">
                  <c:v>8.199999999999999E-2</c:v>
                </c:pt>
                <c:pt idx="629">
                  <c:v>8.199999999999999E-2</c:v>
                </c:pt>
                <c:pt idx="630">
                  <c:v>8.199999999999999E-2</c:v>
                </c:pt>
                <c:pt idx="631">
                  <c:v>8.1000000000000003E-2</c:v>
                </c:pt>
                <c:pt idx="632">
                  <c:v>7.8E-2</c:v>
                </c:pt>
                <c:pt idx="633">
                  <c:v>7.8E-2</c:v>
                </c:pt>
                <c:pt idx="634">
                  <c:v>7.6999999999999999E-2</c:v>
                </c:pt>
                <c:pt idx="635">
                  <c:v>7.9000000000000001E-2</c:v>
                </c:pt>
                <c:pt idx="636">
                  <c:v>0.08</c:v>
                </c:pt>
                <c:pt idx="637">
                  <c:v>7.6999999999999999E-2</c:v>
                </c:pt>
                <c:pt idx="638">
                  <c:v>7.4999999999999997E-2</c:v>
                </c:pt>
                <c:pt idx="639">
                  <c:v>7.5999999999999998E-2</c:v>
                </c:pt>
                <c:pt idx="640">
                  <c:v>7.4999999999999997E-2</c:v>
                </c:pt>
                <c:pt idx="641">
                  <c:v>7.4999999999999997E-2</c:v>
                </c:pt>
                <c:pt idx="642">
                  <c:v>7.2999999999999995E-2</c:v>
                </c:pt>
                <c:pt idx="643">
                  <c:v>7.2000000000000008E-2</c:v>
                </c:pt>
                <c:pt idx="644">
                  <c:v>7.2000000000000008E-2</c:v>
                </c:pt>
                <c:pt idx="645">
                  <c:v>7.2000000000000008E-2</c:v>
                </c:pt>
                <c:pt idx="646">
                  <c:v>6.9000000000000006E-2</c:v>
                </c:pt>
                <c:pt idx="647">
                  <c:v>6.7000000000000004E-2</c:v>
                </c:pt>
                <c:pt idx="648">
                  <c:v>6.6000000000000003E-2</c:v>
                </c:pt>
                <c:pt idx="649">
                  <c:v>6.7000000000000004E-2</c:v>
                </c:pt>
                <c:pt idx="650">
                  <c:v>6.7000000000000004E-2</c:v>
                </c:pt>
                <c:pt idx="651">
                  <c:v>6.2E-2</c:v>
                </c:pt>
                <c:pt idx="652">
                  <c:v>6.3E-2</c:v>
                </c:pt>
                <c:pt idx="653">
                  <c:v>6.0999999999999999E-2</c:v>
                </c:pt>
                <c:pt idx="654">
                  <c:v>6.2E-2</c:v>
                </c:pt>
                <c:pt idx="655">
                  <c:v>6.0999999999999999E-2</c:v>
                </c:pt>
                <c:pt idx="656">
                  <c:v>5.9000000000000004E-2</c:v>
                </c:pt>
                <c:pt idx="657">
                  <c:v>5.7000000000000002E-2</c:v>
                </c:pt>
                <c:pt idx="658">
                  <c:v>5.7999999999999996E-2</c:v>
                </c:pt>
                <c:pt idx="659">
                  <c:v>5.5999999999999994E-2</c:v>
                </c:pt>
                <c:pt idx="660">
                  <c:v>5.7000000000000002E-2</c:v>
                </c:pt>
                <c:pt idx="661">
                  <c:v>5.5E-2</c:v>
                </c:pt>
                <c:pt idx="662">
                  <c:v>5.4000000000000006E-2</c:v>
                </c:pt>
                <c:pt idx="663">
                  <c:v>5.4000000000000006E-2</c:v>
                </c:pt>
                <c:pt idx="664">
                  <c:v>5.5999999999999994E-2</c:v>
                </c:pt>
                <c:pt idx="665">
                  <c:v>5.2999999999999999E-2</c:v>
                </c:pt>
                <c:pt idx="666">
                  <c:v>5.2000000000000005E-2</c:v>
                </c:pt>
                <c:pt idx="667">
                  <c:v>5.0999999999999997E-2</c:v>
                </c:pt>
                <c:pt idx="668">
                  <c:v>0.05</c:v>
                </c:pt>
                <c:pt idx="669">
                  <c:v>0.05</c:v>
                </c:pt>
                <c:pt idx="670">
                  <c:v>5.0999999999999997E-2</c:v>
                </c:pt>
                <c:pt idx="671">
                  <c:v>0.05</c:v>
                </c:pt>
                <c:pt idx="672">
                  <c:v>4.9000000000000002E-2</c:v>
                </c:pt>
                <c:pt idx="673">
                  <c:v>4.9000000000000002E-2</c:v>
                </c:pt>
                <c:pt idx="674">
                  <c:v>0.05</c:v>
                </c:pt>
                <c:pt idx="675">
                  <c:v>0.05</c:v>
                </c:pt>
                <c:pt idx="676">
                  <c:v>4.8000000000000001E-2</c:v>
                </c:pt>
                <c:pt idx="677">
                  <c:v>4.9000000000000002E-2</c:v>
                </c:pt>
                <c:pt idx="678">
                  <c:v>4.8000000000000001E-2</c:v>
                </c:pt>
                <c:pt idx="679">
                  <c:v>4.9000000000000002E-2</c:v>
                </c:pt>
                <c:pt idx="680">
                  <c:v>0.05</c:v>
                </c:pt>
                <c:pt idx="681">
                  <c:v>4.9000000000000002E-2</c:v>
                </c:pt>
                <c:pt idx="682">
                  <c:v>4.7E-2</c:v>
                </c:pt>
                <c:pt idx="683">
                  <c:v>4.7E-2</c:v>
                </c:pt>
                <c:pt idx="684">
                  <c:v>4.7E-2</c:v>
                </c:pt>
                <c:pt idx="685">
                  <c:v>4.7E-2</c:v>
                </c:pt>
                <c:pt idx="686">
                  <c:v>4.4000000000000004E-2</c:v>
                </c:pt>
                <c:pt idx="687">
                  <c:v>4.4000000000000004E-2</c:v>
                </c:pt>
                <c:pt idx="688">
                  <c:v>4.4000000000000004E-2</c:v>
                </c:pt>
                <c:pt idx="689">
                  <c:v>4.2999999999999997E-2</c:v>
                </c:pt>
                <c:pt idx="690">
                  <c:v>4.2999999999999997E-2</c:v>
                </c:pt>
                <c:pt idx="691">
                  <c:v>4.4000000000000004E-2</c:v>
                </c:pt>
                <c:pt idx="692">
                  <c:v>4.2000000000000003E-2</c:v>
                </c:pt>
                <c:pt idx="693">
                  <c:v>4.0999999999999995E-2</c:v>
                </c:pt>
                <c:pt idx="694">
                  <c:v>4.2000000000000003E-2</c:v>
                </c:pt>
                <c:pt idx="695">
                  <c:v>4.0999999999999995E-2</c:v>
                </c:pt>
                <c:pt idx="696">
                  <c:v>4.0999999999999995E-2</c:v>
                </c:pt>
                <c:pt idx="697">
                  <c:v>4.0999999999999995E-2</c:v>
                </c:pt>
                <c:pt idx="698">
                  <c:v>0.04</c:v>
                </c:pt>
                <c:pt idx="699">
                  <c:v>3.9E-2</c:v>
                </c:pt>
                <c:pt idx="700">
                  <c:v>3.7999999999999999E-2</c:v>
                </c:pt>
                <c:pt idx="701">
                  <c:v>0.04</c:v>
                </c:pt>
                <c:pt idx="702">
                  <c:v>3.9E-2</c:v>
                </c:pt>
                <c:pt idx="703">
                  <c:v>3.7999999999999999E-2</c:v>
                </c:pt>
                <c:pt idx="704">
                  <c:v>3.7000000000000005E-2</c:v>
                </c:pt>
                <c:pt idx="705">
                  <c:v>3.7999999999999999E-2</c:v>
                </c:pt>
                <c:pt idx="706">
                  <c:v>3.7000000000000005E-2</c:v>
                </c:pt>
                <c:pt idx="707">
                  <c:v>3.9E-2</c:v>
                </c:pt>
                <c:pt idx="708">
                  <c:v>0.04</c:v>
                </c:pt>
                <c:pt idx="709">
                  <c:v>3.7999999999999999E-2</c:v>
                </c:pt>
              </c:numCache>
            </c:numRef>
          </c:val>
          <c:smooth val="0"/>
          <c:extLst>
            <c:ext xmlns:c16="http://schemas.microsoft.com/office/drawing/2014/chart" uri="{C3380CC4-5D6E-409C-BE32-E72D297353CC}">
              <c16:uniqueId val="{00000002-C063-4B1B-A7B1-FADC91883B14}"/>
            </c:ext>
          </c:extLst>
        </c:ser>
        <c:dLbls>
          <c:showLegendKey val="0"/>
          <c:showVal val="0"/>
          <c:showCatName val="0"/>
          <c:showSerName val="0"/>
          <c:showPercent val="0"/>
          <c:showBubbleSize val="0"/>
        </c:dLbls>
        <c:marker val="1"/>
        <c:smooth val="0"/>
        <c:axId val="566265256"/>
        <c:axId val="566264080"/>
      </c:lineChart>
      <c:catAx>
        <c:axId val="566265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66264080"/>
        <c:crosses val="autoZero"/>
        <c:auto val="1"/>
        <c:lblAlgn val="ctr"/>
        <c:lblOffset val="100"/>
        <c:tickLblSkip val="60"/>
        <c:noMultiLvlLbl val="0"/>
      </c:catAx>
      <c:valAx>
        <c:axId val="566264080"/>
        <c:scaling>
          <c:orientation val="minMax"/>
          <c:max val="0.12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6626525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Year/Year % Change in Median Existing SF Home Sales Price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6"/>
          <c:order val="6"/>
          <c:tx>
            <c:strRef>
              <c:f>'[Basket_2019-3-18_9_49 (1).XLS]Sheet1'!$H$95</c:f>
              <c:strCache>
                <c:ptCount val="1"/>
              </c:strCache>
            </c:strRef>
          </c:tx>
          <c:spPr>
            <a:solidFill>
              <a:schemeClr val="bg2"/>
            </a:solidFill>
            <a:ln>
              <a:noFill/>
            </a:ln>
            <a:effectLst/>
          </c:spPr>
          <c:invertIfNegative val="0"/>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(1).XLS]Sheet1'!$H$96:$H$151</c:f>
              <c:numCache>
                <c:formatCode>General</c:formatCode>
                <c:ptCount val="56"/>
                <c:pt idx="12">
                  <c:v>1</c:v>
                </c:pt>
                <c:pt idx="13">
                  <c:v>1</c:v>
                </c:pt>
                <c:pt idx="14">
                  <c:v>1</c:v>
                </c:pt>
                <c:pt idx="15">
                  <c:v>1</c:v>
                </c:pt>
                <c:pt idx="16">
                  <c:v>1</c:v>
                </c:pt>
                <c:pt idx="17">
                  <c:v>1</c:v>
                </c:pt>
              </c:numCache>
            </c:numRef>
          </c:val>
          <c:extLst>
            <c:ext xmlns:c16="http://schemas.microsoft.com/office/drawing/2014/chart" uri="{C3380CC4-5D6E-409C-BE32-E72D297353CC}">
              <c16:uniqueId val="{00000000-D2F6-4319-9B73-173AAC407D8C}"/>
            </c:ext>
          </c:extLst>
        </c:ser>
        <c:dLbls>
          <c:showLegendKey val="0"/>
          <c:showVal val="0"/>
          <c:showCatName val="0"/>
          <c:showSerName val="0"/>
          <c:showPercent val="0"/>
          <c:showBubbleSize val="0"/>
        </c:dLbls>
        <c:gapWidth val="0"/>
        <c:axId val="2122724159"/>
        <c:axId val="253397583"/>
      </c:barChart>
      <c:lineChart>
        <c:grouping val="standard"/>
        <c:varyColors val="0"/>
        <c:ser>
          <c:idx val="0"/>
          <c:order val="0"/>
          <c:tx>
            <c:strRef>
              <c:f>'[Basket_2019-3-18_9_49 (1).XLS]Sheet1'!$B$95</c:f>
              <c:strCache>
                <c:ptCount val="1"/>
                <c:pt idx="0">
                  <c:v>United States</c:v>
                </c:pt>
              </c:strCache>
            </c:strRef>
          </c:tx>
          <c:spPr>
            <a:ln w="28575" cap="rnd">
              <a:solidFill>
                <a:schemeClr val="tx1"/>
              </a:solidFill>
              <a:prstDash val="sysDash"/>
              <a:round/>
            </a:ln>
            <a:effectLst/>
          </c:spPr>
          <c:marker>
            <c:symbol val="none"/>
          </c:marker>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(1).XLS]Sheet1'!$B$96:$B$151</c:f>
              <c:numCache>
                <c:formatCode>General</c:formatCode>
                <c:ptCount val="56"/>
                <c:pt idx="0">
                  <c:v>0.13778781010624172</c:v>
                </c:pt>
                <c:pt idx="1">
                  <c:v>0.1204780905674752</c:v>
                </c:pt>
                <c:pt idx="2">
                  <c:v>0.12099523446314789</c:v>
                </c:pt>
                <c:pt idx="3">
                  <c:v>0.10671995346484435</c:v>
                </c:pt>
                <c:pt idx="4">
                  <c:v>7.0934459479168349E-2</c:v>
                </c:pt>
                <c:pt idx="5">
                  <c:v>2.5511106649607877E-2</c:v>
                </c:pt>
                <c:pt idx="6">
                  <c:v>-1.5902423276008743E-2</c:v>
                </c:pt>
                <c:pt idx="7">
                  <c:v>-3.041470185900266E-2</c:v>
                </c:pt>
                <c:pt idx="8">
                  <c:v>-2.3365526651341222E-2</c:v>
                </c:pt>
                <c:pt idx="9">
                  <c:v>-2.3082721859431974E-2</c:v>
                </c:pt>
                <c:pt idx="10">
                  <c:v>-2.8354509256279924E-2</c:v>
                </c:pt>
                <c:pt idx="11">
                  <c:v>-4.6599820776486472E-2</c:v>
                </c:pt>
                <c:pt idx="12">
                  <c:v>-7.4320813858335513E-2</c:v>
                </c:pt>
                <c:pt idx="13">
                  <c:v>-9.7559951742525075E-2</c:v>
                </c:pt>
                <c:pt idx="14">
                  <c:v>-0.11791999931721794</c:v>
                </c:pt>
                <c:pt idx="15">
                  <c:v>-0.15452758250081314</c:v>
                </c:pt>
                <c:pt idx="16">
                  <c:v>-0.16432270697667828</c:v>
                </c:pt>
                <c:pt idx="17">
                  <c:v>-0.13617416667788676</c:v>
                </c:pt>
                <c:pt idx="18">
                  <c:v>-8.0667989850597838E-2</c:v>
                </c:pt>
                <c:pt idx="19">
                  <c:v>-1.297058285238554E-2</c:v>
                </c:pt>
                <c:pt idx="20">
                  <c:v>3.0578783565647735E-2</c:v>
                </c:pt>
                <c:pt idx="21">
                  <c:v>2.9445672597761218E-2</c:v>
                </c:pt>
                <c:pt idx="22">
                  <c:v>9.5345885026306993E-3</c:v>
                </c:pt>
                <c:pt idx="23">
                  <c:v>3.6424597752489317E-3</c:v>
                </c:pt>
                <c:pt idx="24">
                  <c:v>-4.0092591924075348E-2</c:v>
                </c:pt>
                <c:pt idx="25">
                  <c:v>-4.3687658973591448E-2</c:v>
                </c:pt>
                <c:pt idx="26">
                  <c:v>-4.1841977943473115E-2</c:v>
                </c:pt>
                <c:pt idx="27">
                  <c:v>-4.7218388498701212E-2</c:v>
                </c:pt>
                <c:pt idx="28">
                  <c:v>-2.0905329696299115E-3</c:v>
                </c:pt>
                <c:pt idx="29">
                  <c:v>3.8767115474848894E-2</c:v>
                </c:pt>
                <c:pt idx="30">
                  <c:v>5.6739176681274213E-2</c:v>
                </c:pt>
                <c:pt idx="31">
                  <c:v>9.3920644846128609E-2</c:v>
                </c:pt>
                <c:pt idx="32">
                  <c:v>0.10646482590149108</c:v>
                </c:pt>
                <c:pt idx="33">
                  <c:v>0.11564356925047778</c:v>
                </c:pt>
                <c:pt idx="34">
                  <c:v>0.11832188421396241</c:v>
                </c:pt>
                <c:pt idx="35">
                  <c:v>8.9071766932483407E-2</c:v>
                </c:pt>
                <c:pt idx="36">
                  <c:v>7.5125182064657708E-2</c:v>
                </c:pt>
                <c:pt idx="37">
                  <c:v>4.1516794908786139E-2</c:v>
                </c:pt>
                <c:pt idx="38">
                  <c:v>3.6507420352719117E-2</c:v>
                </c:pt>
                <c:pt idx="39">
                  <c:v>4.2518119364129942E-2</c:v>
                </c:pt>
                <c:pt idx="40">
                  <c:v>5.1537842715062891E-2</c:v>
                </c:pt>
                <c:pt idx="41">
                  <c:v>5.7384824643951081E-2</c:v>
                </c:pt>
                <c:pt idx="42">
                  <c:v>4.5128281116448433E-2</c:v>
                </c:pt>
                <c:pt idx="43">
                  <c:v>4.8821697883256035E-2</c:v>
                </c:pt>
                <c:pt idx="44">
                  <c:v>4.5345893040082075E-2</c:v>
                </c:pt>
                <c:pt idx="45">
                  <c:v>4.6365641257892665E-2</c:v>
                </c:pt>
                <c:pt idx="46">
                  <c:v>5.3953395190228286E-2</c:v>
                </c:pt>
                <c:pt idx="47">
                  <c:v>5.8804703618679538E-2</c:v>
                </c:pt>
                <c:pt idx="48">
                  <c:v>6.2351057725582894E-2</c:v>
                </c:pt>
                <c:pt idx="49">
                  <c:v>6.1586766655360829E-2</c:v>
                </c:pt>
                <c:pt idx="50">
                  <c:v>6.5943594495040406E-2</c:v>
                </c:pt>
                <c:pt idx="51">
                  <c:v>6.4290680620612578E-2</c:v>
                </c:pt>
                <c:pt idx="52">
                  <c:v>7.1190926133825175E-2</c:v>
                </c:pt>
                <c:pt idx="53">
                  <c:v>6.6017302116177637E-2</c:v>
                </c:pt>
                <c:pt idx="54">
                  <c:v>6.3280076884830894E-2</c:v>
                </c:pt>
                <c:pt idx="55">
                  <c:v>4.9714711738016268E-2</c:v>
                </c:pt>
              </c:numCache>
            </c:numRef>
          </c:val>
          <c:smooth val="0"/>
          <c:extLst>
            <c:ext xmlns:c16="http://schemas.microsoft.com/office/drawing/2014/chart" uri="{C3380CC4-5D6E-409C-BE32-E72D297353CC}">
              <c16:uniqueId val="{00000001-D2F6-4319-9B73-173AAC407D8C}"/>
            </c:ext>
          </c:extLst>
        </c:ser>
        <c:ser>
          <c:idx val="1"/>
          <c:order val="1"/>
          <c:tx>
            <c:strRef>
              <c:f>'[Basket_2019-3-18_9_49 (1).XLS]Sheet1'!$C$95</c:f>
              <c:strCache>
                <c:ptCount val="1"/>
                <c:pt idx="0">
                  <c:v>Miami MSA</c:v>
                </c:pt>
              </c:strCache>
            </c:strRef>
          </c:tx>
          <c:spPr>
            <a:ln w="28575" cap="rnd">
              <a:solidFill>
                <a:schemeClr val="accent2"/>
              </a:solidFill>
              <a:round/>
            </a:ln>
            <a:effectLst/>
          </c:spPr>
          <c:marker>
            <c:symbol val="none"/>
          </c:marker>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(1).XLS]Sheet1'!$C$96:$C$151</c:f>
              <c:numCache>
                <c:formatCode>General</c:formatCode>
                <c:ptCount val="56"/>
                <c:pt idx="0">
                  <c:v>0.33146570796313601</c:v>
                </c:pt>
                <c:pt idx="1">
                  <c:v>0.30620582188656015</c:v>
                </c:pt>
                <c:pt idx="2">
                  <c:v>0.28838937018386995</c:v>
                </c:pt>
                <c:pt idx="3">
                  <c:v>0.24047823484560571</c:v>
                </c:pt>
                <c:pt idx="4">
                  <c:v>0.1162576160078892</c:v>
                </c:pt>
                <c:pt idx="5">
                  <c:v>2.1432595498729938E-2</c:v>
                </c:pt>
                <c:pt idx="6">
                  <c:v>-5.8756969225744589E-2</c:v>
                </c:pt>
                <c:pt idx="7">
                  <c:v>-6.0178316844470663E-2</c:v>
                </c:pt>
                <c:pt idx="8">
                  <c:v>2.6301975356337801E-2</c:v>
                </c:pt>
                <c:pt idx="9">
                  <c:v>1.7904823797225265E-2</c:v>
                </c:pt>
                <c:pt idx="10">
                  <c:v>-6.0923993758011566E-2</c:v>
                </c:pt>
                <c:pt idx="11">
                  <c:v>-5.3459231718709983E-2</c:v>
                </c:pt>
                <c:pt idx="12">
                  <c:v>-0.16510351622986083</c:v>
                </c:pt>
                <c:pt idx="13">
                  <c:v>-0.19539826555652576</c:v>
                </c:pt>
                <c:pt idx="14">
                  <c:v>-0.1755870103596919</c:v>
                </c:pt>
                <c:pt idx="15">
                  <c:v>-0.32100740410178424</c:v>
                </c:pt>
                <c:pt idx="16">
                  <c:v>-0.34833647527395051</c:v>
                </c:pt>
                <c:pt idx="17">
                  <c:v>-0.33484489252892369</c:v>
                </c:pt>
                <c:pt idx="18">
                  <c:v>-0.24960253215137504</c:v>
                </c:pt>
                <c:pt idx="19">
                  <c:v>-0.14662164205010411</c:v>
                </c:pt>
                <c:pt idx="20">
                  <c:v>-6.7015094676059511E-2</c:v>
                </c:pt>
                <c:pt idx="21">
                  <c:v>2.8246824440012457E-2</c:v>
                </c:pt>
                <c:pt idx="22">
                  <c:v>-9.5027529430117882E-3</c:v>
                </c:pt>
                <c:pt idx="23">
                  <c:v>-6.0235394289230672E-2</c:v>
                </c:pt>
                <c:pt idx="24">
                  <c:v>-0.13097779861164519</c:v>
                </c:pt>
                <c:pt idx="25">
                  <c:v>-0.13322066968055538</c:v>
                </c:pt>
                <c:pt idx="26">
                  <c:v>-0.12581287969933747</c:v>
                </c:pt>
                <c:pt idx="27">
                  <c:v>-1.4480831298518454E-2</c:v>
                </c:pt>
                <c:pt idx="28">
                  <c:v>9.1183687558215265E-2</c:v>
                </c:pt>
                <c:pt idx="29">
                  <c:v>0.10792348837324743</c:v>
                </c:pt>
                <c:pt idx="30">
                  <c:v>0.1227749504218235</c:v>
                </c:pt>
                <c:pt idx="31">
                  <c:v>0.15067158774247191</c:v>
                </c:pt>
                <c:pt idx="32">
                  <c:v>0.22715142910295866</c:v>
                </c:pt>
                <c:pt idx="33">
                  <c:v>0.21458297063173234</c:v>
                </c:pt>
                <c:pt idx="34">
                  <c:v>0.26147233616853038</c:v>
                </c:pt>
                <c:pt idx="35">
                  <c:v>0.22051930357101612</c:v>
                </c:pt>
                <c:pt idx="36">
                  <c:v>0.14050991498747367</c:v>
                </c:pt>
                <c:pt idx="37">
                  <c:v>7.8335604837317038E-2</c:v>
                </c:pt>
                <c:pt idx="38">
                  <c:v>4.3937504293070653E-2</c:v>
                </c:pt>
                <c:pt idx="39">
                  <c:v>1.8777695694586614E-2</c:v>
                </c:pt>
                <c:pt idx="40">
                  <c:v>1.5790888097653135E-2</c:v>
                </c:pt>
                <c:pt idx="41">
                  <c:v>7.3106805451877477E-2</c:v>
                </c:pt>
                <c:pt idx="42">
                  <c:v>7.5745021580621949E-2</c:v>
                </c:pt>
                <c:pt idx="43">
                  <c:v>7.6467417538263555E-2</c:v>
                </c:pt>
                <c:pt idx="44">
                  <c:v>7.6680257488327366E-2</c:v>
                </c:pt>
                <c:pt idx="45">
                  <c:v>7.4378414327553447E-2</c:v>
                </c:pt>
                <c:pt idx="46">
                  <c:v>8.0050686385102279E-2</c:v>
                </c:pt>
                <c:pt idx="47">
                  <c:v>8.9007068896023167E-2</c:v>
                </c:pt>
                <c:pt idx="48">
                  <c:v>0.11781501659453887</c:v>
                </c:pt>
                <c:pt idx="49">
                  <c:v>8.1000456960366313E-2</c:v>
                </c:pt>
                <c:pt idx="50">
                  <c:v>7.9906219006402809E-2</c:v>
                </c:pt>
                <c:pt idx="51">
                  <c:v>7.8101604681785897E-2</c:v>
                </c:pt>
                <c:pt idx="52">
                  <c:v>6.2807536176371137E-2</c:v>
                </c:pt>
                <c:pt idx="53">
                  <c:v>5.9881374559056927E-2</c:v>
                </c:pt>
                <c:pt idx="54">
                  <c:v>4.4608069696338959E-2</c:v>
                </c:pt>
                <c:pt idx="55">
                  <c:v>4.5008777185669063E-2</c:v>
                </c:pt>
              </c:numCache>
            </c:numRef>
          </c:val>
          <c:smooth val="0"/>
          <c:extLst>
            <c:ext xmlns:c16="http://schemas.microsoft.com/office/drawing/2014/chart" uri="{C3380CC4-5D6E-409C-BE32-E72D297353CC}">
              <c16:uniqueId val="{00000002-D2F6-4319-9B73-173AAC407D8C}"/>
            </c:ext>
          </c:extLst>
        </c:ser>
        <c:ser>
          <c:idx val="2"/>
          <c:order val="2"/>
          <c:tx>
            <c:strRef>
              <c:f>'[Basket_2019-3-18_9_49 (1).XLS]Sheet1'!$D$95</c:f>
              <c:strCache>
                <c:ptCount val="1"/>
                <c:pt idx="0">
                  <c:v>Tampa MSA</c:v>
                </c:pt>
              </c:strCache>
            </c:strRef>
          </c:tx>
          <c:spPr>
            <a:ln w="28575" cap="rnd">
              <a:solidFill>
                <a:schemeClr val="accent3"/>
              </a:solidFill>
              <a:round/>
            </a:ln>
            <a:effectLst/>
          </c:spPr>
          <c:marker>
            <c:symbol val="none"/>
          </c:marker>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(1).XLS]Sheet1'!$D$96:$D$151</c:f>
              <c:numCache>
                <c:formatCode>General</c:formatCode>
                <c:ptCount val="56"/>
                <c:pt idx="0">
                  <c:v>0.16678482424707605</c:v>
                </c:pt>
                <c:pt idx="1">
                  <c:v>0.22885240107638968</c:v>
                </c:pt>
                <c:pt idx="2">
                  <c:v>0.27753295463165861</c:v>
                </c:pt>
                <c:pt idx="3">
                  <c:v>0.31917477037922676</c:v>
                </c:pt>
                <c:pt idx="4">
                  <c:v>0.20778862717343213</c:v>
                </c:pt>
                <c:pt idx="5">
                  <c:v>0.1850759207229859</c:v>
                </c:pt>
                <c:pt idx="6">
                  <c:v>9.3619041694762165E-2</c:v>
                </c:pt>
                <c:pt idx="7">
                  <c:v>2.83501263281642E-2</c:v>
                </c:pt>
                <c:pt idx="8">
                  <c:v>-1.4363561724964457E-2</c:v>
                </c:pt>
                <c:pt idx="9">
                  <c:v>-3.9941394730881853E-2</c:v>
                </c:pt>
                <c:pt idx="10">
                  <c:v>-6.8953536910681582E-2</c:v>
                </c:pt>
                <c:pt idx="11">
                  <c:v>-0.12315347777130176</c:v>
                </c:pt>
                <c:pt idx="12">
                  <c:v>-8.7450813001895708E-2</c:v>
                </c:pt>
                <c:pt idx="13">
                  <c:v>-0.1880411039148335</c:v>
                </c:pt>
                <c:pt idx="14">
                  <c:v>-0.2081064176247239</c:v>
                </c:pt>
                <c:pt idx="15">
                  <c:v>-0.24813361805784051</c:v>
                </c:pt>
                <c:pt idx="16">
                  <c:v>-0.28258119954640704</c:v>
                </c:pt>
                <c:pt idx="17">
                  <c:v>-0.24893394786964804</c:v>
                </c:pt>
                <c:pt idx="18">
                  <c:v>-0.19011445931032298</c:v>
                </c:pt>
                <c:pt idx="19">
                  <c:v>-8.7008286765018733E-2</c:v>
                </c:pt>
                <c:pt idx="20">
                  <c:v>-2.4709897784431261E-2</c:v>
                </c:pt>
                <c:pt idx="21">
                  <c:v>-1.4448027744829985E-2</c:v>
                </c:pt>
                <c:pt idx="22">
                  <c:v>-5.9425052913658918E-2</c:v>
                </c:pt>
                <c:pt idx="23">
                  <c:v>-8.1019948997983551E-2</c:v>
                </c:pt>
                <c:pt idx="24">
                  <c:v>-0.15381990686750771</c:v>
                </c:pt>
                <c:pt idx="25">
                  <c:v>-0.11128671754055115</c:v>
                </c:pt>
                <c:pt idx="26">
                  <c:v>-6.2019873650204137E-2</c:v>
                </c:pt>
                <c:pt idx="27">
                  <c:v>-4.8786630323276015E-2</c:v>
                </c:pt>
                <c:pt idx="28">
                  <c:v>8.0208820749799112E-2</c:v>
                </c:pt>
                <c:pt idx="29">
                  <c:v>8.2261871379218809E-2</c:v>
                </c:pt>
                <c:pt idx="30">
                  <c:v>6.4703183605686054E-2</c:v>
                </c:pt>
                <c:pt idx="31">
                  <c:v>0.13622546259250412</c:v>
                </c:pt>
                <c:pt idx="32">
                  <c:v>0.14824774365717672</c:v>
                </c:pt>
                <c:pt idx="33">
                  <c:v>0.17731196855921161</c:v>
                </c:pt>
                <c:pt idx="34">
                  <c:v>0.22928951817422769</c:v>
                </c:pt>
                <c:pt idx="35">
                  <c:v>0.14442976809559796</c:v>
                </c:pt>
                <c:pt idx="36">
                  <c:v>7.747859316691165E-2</c:v>
                </c:pt>
                <c:pt idx="37">
                  <c:v>2.2759734516422016E-2</c:v>
                </c:pt>
                <c:pt idx="38">
                  <c:v>1.6902408620063671E-2</c:v>
                </c:pt>
                <c:pt idx="39">
                  <c:v>5.5119060316953752E-2</c:v>
                </c:pt>
                <c:pt idx="40">
                  <c:v>7.2835882885161615E-2</c:v>
                </c:pt>
                <c:pt idx="41">
                  <c:v>0.11965861505786492</c:v>
                </c:pt>
                <c:pt idx="42">
                  <c:v>9.0284554714268661E-2</c:v>
                </c:pt>
                <c:pt idx="43">
                  <c:v>0.11015730824581708</c:v>
                </c:pt>
                <c:pt idx="44">
                  <c:v>0.15582187942410297</c:v>
                </c:pt>
                <c:pt idx="45">
                  <c:v>0.14390411171976256</c:v>
                </c:pt>
                <c:pt idx="46">
                  <c:v>0.16228552385126413</c:v>
                </c:pt>
                <c:pt idx="47">
                  <c:v>0.13393947328953437</c:v>
                </c:pt>
                <c:pt idx="48">
                  <c:v>0.14146309333906623</c:v>
                </c:pt>
                <c:pt idx="49">
                  <c:v>9.8954690787857347E-2</c:v>
                </c:pt>
                <c:pt idx="50">
                  <c:v>0.10688449909555792</c:v>
                </c:pt>
                <c:pt idx="51">
                  <c:v>9.5933719294002406E-2</c:v>
                </c:pt>
                <c:pt idx="52">
                  <c:v>6.5380273431476774E-2</c:v>
                </c:pt>
                <c:pt idx="53">
                  <c:v>8.4456644176857346E-2</c:v>
                </c:pt>
                <c:pt idx="54">
                  <c:v>5.1243896178651271E-2</c:v>
                </c:pt>
                <c:pt idx="55">
                  <c:v>5.443529613442645E-2</c:v>
                </c:pt>
              </c:numCache>
            </c:numRef>
          </c:val>
          <c:smooth val="0"/>
          <c:extLst>
            <c:ext xmlns:c16="http://schemas.microsoft.com/office/drawing/2014/chart" uri="{C3380CC4-5D6E-409C-BE32-E72D297353CC}">
              <c16:uniqueId val="{00000003-D2F6-4319-9B73-173AAC407D8C}"/>
            </c:ext>
          </c:extLst>
        </c:ser>
        <c:ser>
          <c:idx val="3"/>
          <c:order val="3"/>
          <c:tx>
            <c:strRef>
              <c:f>'[Basket_2019-3-18_9_49 (1).XLS]Sheet1'!$E$95</c:f>
              <c:strCache>
                <c:ptCount val="1"/>
                <c:pt idx="0">
                  <c:v>Orlando MSA</c:v>
                </c:pt>
              </c:strCache>
            </c:strRef>
          </c:tx>
          <c:spPr>
            <a:ln w="28575" cap="rnd">
              <a:solidFill>
                <a:schemeClr val="accent4"/>
              </a:solidFill>
              <a:round/>
            </a:ln>
            <a:effectLst/>
          </c:spPr>
          <c:marker>
            <c:symbol val="none"/>
          </c:marker>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(1).XLS]Sheet1'!$E$96:$E$151</c:f>
              <c:numCache>
                <c:formatCode>General</c:formatCode>
                <c:ptCount val="56"/>
                <c:pt idx="0">
                  <c:v>0.28880113258120399</c:v>
                </c:pt>
                <c:pt idx="1">
                  <c:v>0.36617003104919571</c:v>
                </c:pt>
                <c:pt idx="2">
                  <c:v>0.44111257924374936</c:v>
                </c:pt>
                <c:pt idx="3">
                  <c:v>0.42484217804427832</c:v>
                </c:pt>
                <c:pt idx="4">
                  <c:v>0.33772088780240739</c:v>
                </c:pt>
                <c:pt idx="5">
                  <c:v>0.17232426522964778</c:v>
                </c:pt>
                <c:pt idx="6">
                  <c:v>3.272334848134742E-2</c:v>
                </c:pt>
                <c:pt idx="7">
                  <c:v>4.5244961364947142E-2</c:v>
                </c:pt>
                <c:pt idx="8">
                  <c:v>2.1003298457784644E-2</c:v>
                </c:pt>
                <c:pt idx="9">
                  <c:v>-2.2845127242016837E-2</c:v>
                </c:pt>
                <c:pt idx="10">
                  <c:v>-1.7975750240973257E-2</c:v>
                </c:pt>
                <c:pt idx="11">
                  <c:v>-0.11221833667367634</c:v>
                </c:pt>
                <c:pt idx="12">
                  <c:v>-0.13429814684993718</c:v>
                </c:pt>
                <c:pt idx="13">
                  <c:v>-0.15606969095509662</c:v>
                </c:pt>
                <c:pt idx="14">
                  <c:v>-0.20139949391880493</c:v>
                </c:pt>
                <c:pt idx="15">
                  <c:v>-0.2683681647818762</c:v>
                </c:pt>
                <c:pt idx="16">
                  <c:v>-0.31134505085083775</c:v>
                </c:pt>
                <c:pt idx="17">
                  <c:v>-0.33416053380049615</c:v>
                </c:pt>
                <c:pt idx="18">
                  <c:v>-0.27908467007539711</c:v>
                </c:pt>
                <c:pt idx="19">
                  <c:v>-0.19135265921492059</c:v>
                </c:pt>
                <c:pt idx="20">
                  <c:v>-0.13156391984107851</c:v>
                </c:pt>
                <c:pt idx="21">
                  <c:v>-5.5033881446871519E-2</c:v>
                </c:pt>
                <c:pt idx="22">
                  <c:v>-9.9901531285620168E-2</c:v>
                </c:pt>
                <c:pt idx="23">
                  <c:v>-0.10072658175707751</c:v>
                </c:pt>
                <c:pt idx="24">
                  <c:v>-0.11361985397309789</c:v>
                </c:pt>
                <c:pt idx="25">
                  <c:v>-9.7170297856759666E-2</c:v>
                </c:pt>
                <c:pt idx="26">
                  <c:v>-2.8500784141768452E-2</c:v>
                </c:pt>
                <c:pt idx="27">
                  <c:v>3.1544133261756885E-3</c:v>
                </c:pt>
                <c:pt idx="28">
                  <c:v>5.0051701452598872E-2</c:v>
                </c:pt>
                <c:pt idx="29">
                  <c:v>7.250400519062114E-2</c:v>
                </c:pt>
                <c:pt idx="30">
                  <c:v>6.9891405929380271E-2</c:v>
                </c:pt>
                <c:pt idx="31">
                  <c:v>9.5602803949945914E-2</c:v>
                </c:pt>
                <c:pt idx="32">
                  <c:v>0.15791010475643388</c:v>
                </c:pt>
                <c:pt idx="33">
                  <c:v>0.1946640113665947</c:v>
                </c:pt>
                <c:pt idx="34">
                  <c:v>0.22977542510529395</c:v>
                </c:pt>
                <c:pt idx="35">
                  <c:v>0.22138755941458541</c:v>
                </c:pt>
                <c:pt idx="36">
                  <c:v>0.15622277819650784</c:v>
                </c:pt>
                <c:pt idx="37">
                  <c:v>0.10329936408092767</c:v>
                </c:pt>
                <c:pt idx="38">
                  <c:v>7.664079328444591E-2</c:v>
                </c:pt>
                <c:pt idx="39">
                  <c:v>4.7171318688088257E-2</c:v>
                </c:pt>
                <c:pt idx="40">
                  <c:v>6.1560928770630553E-2</c:v>
                </c:pt>
                <c:pt idx="41">
                  <c:v>8.8340679874596706E-2</c:v>
                </c:pt>
                <c:pt idx="42">
                  <c:v>8.9093302002468219E-2</c:v>
                </c:pt>
                <c:pt idx="43">
                  <c:v>0.14160210709894078</c:v>
                </c:pt>
                <c:pt idx="44">
                  <c:v>0.12007423945996083</c:v>
                </c:pt>
                <c:pt idx="45">
                  <c:v>0.13187079399353591</c:v>
                </c:pt>
                <c:pt idx="46">
                  <c:v>0.13926371983450428</c:v>
                </c:pt>
                <c:pt idx="47">
                  <c:v>0.10126143987638754</c:v>
                </c:pt>
                <c:pt idx="48">
                  <c:v>0.11279398869396701</c:v>
                </c:pt>
                <c:pt idx="49">
                  <c:v>9.441249788866389E-2</c:v>
                </c:pt>
                <c:pt idx="50">
                  <c:v>8.3252060371562478E-2</c:v>
                </c:pt>
                <c:pt idx="51">
                  <c:v>9.6830252170860331E-2</c:v>
                </c:pt>
                <c:pt idx="52">
                  <c:v>0.10665211712608981</c:v>
                </c:pt>
                <c:pt idx="53">
                  <c:v>9.514496216166235E-2</c:v>
                </c:pt>
                <c:pt idx="54">
                  <c:v>7.3850983005295384E-2</c:v>
                </c:pt>
                <c:pt idx="55">
                  <c:v>6.0045041015138259E-2</c:v>
                </c:pt>
              </c:numCache>
            </c:numRef>
          </c:val>
          <c:smooth val="0"/>
          <c:extLst>
            <c:ext xmlns:c16="http://schemas.microsoft.com/office/drawing/2014/chart" uri="{C3380CC4-5D6E-409C-BE32-E72D297353CC}">
              <c16:uniqueId val="{00000004-D2F6-4319-9B73-173AAC407D8C}"/>
            </c:ext>
          </c:extLst>
        </c:ser>
        <c:ser>
          <c:idx val="4"/>
          <c:order val="4"/>
          <c:tx>
            <c:strRef>
              <c:f>'[Basket_2019-3-18_9_49 (1).XLS]Sheet1'!$F$95</c:f>
              <c:strCache>
                <c:ptCount val="1"/>
                <c:pt idx="0">
                  <c:v>Naples MSA</c:v>
                </c:pt>
              </c:strCache>
            </c:strRef>
          </c:tx>
          <c:spPr>
            <a:ln w="28575" cap="rnd">
              <a:solidFill>
                <a:schemeClr val="accent5"/>
              </a:solidFill>
              <a:round/>
            </a:ln>
            <a:effectLst/>
          </c:spPr>
          <c:marker>
            <c:symbol val="none"/>
          </c:marker>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(1).XLS]Sheet1'!$F$96:$F$151</c:f>
              <c:numCache>
                <c:formatCode>General</c:formatCode>
                <c:ptCount val="56"/>
                <c:pt idx="0">
                  <c:v>0.19304011611206207</c:v>
                </c:pt>
                <c:pt idx="1">
                  <c:v>0.27646662609154898</c:v>
                </c:pt>
                <c:pt idx="2">
                  <c:v>0.29699464610607934</c:v>
                </c:pt>
                <c:pt idx="3">
                  <c:v>0.31542026684329222</c:v>
                </c:pt>
                <c:pt idx="4">
                  <c:v>0.31718227431649615</c:v>
                </c:pt>
                <c:pt idx="5">
                  <c:v>0.18002381293033659</c:v>
                </c:pt>
                <c:pt idx="6">
                  <c:v>9.9169372992654561E-2</c:v>
                </c:pt>
                <c:pt idx="7">
                  <c:v>3.7786033262447137E-3</c:v>
                </c:pt>
                <c:pt idx="8">
                  <c:v>-5.4550112165312845E-2</c:v>
                </c:pt>
                <c:pt idx="9">
                  <c:v>-0.10181122779261166</c:v>
                </c:pt>
                <c:pt idx="10">
                  <c:v>-0.15735033693315098</c:v>
                </c:pt>
                <c:pt idx="11">
                  <c:v>-0.20025538976410806</c:v>
                </c:pt>
                <c:pt idx="12">
                  <c:v>-0.24964240450825362</c:v>
                </c:pt>
                <c:pt idx="13">
                  <c:v>-0.34370979525582346</c:v>
                </c:pt>
                <c:pt idx="14">
                  <c:v>-0.43655806322242946</c:v>
                </c:pt>
                <c:pt idx="15">
                  <c:v>-0.52436054918424091</c:v>
                </c:pt>
                <c:pt idx="16">
                  <c:v>-0.56751594485138412</c:v>
                </c:pt>
                <c:pt idx="17">
                  <c:v>-0.51091729652960083</c:v>
                </c:pt>
                <c:pt idx="18">
                  <c:v>-0.30388044775903078</c:v>
                </c:pt>
                <c:pt idx="19">
                  <c:v>-2.9321954508046564E-2</c:v>
                </c:pt>
                <c:pt idx="20">
                  <c:v>0.17655216424499565</c:v>
                </c:pt>
                <c:pt idx="21">
                  <c:v>0.21142954759567339</c:v>
                </c:pt>
                <c:pt idx="22">
                  <c:v>3.8307112477588744E-2</c:v>
                </c:pt>
                <c:pt idx="23">
                  <c:v>3.5909012934921318E-2</c:v>
                </c:pt>
                <c:pt idx="24">
                  <c:v>-4.0667897682811975E-2</c:v>
                </c:pt>
                <c:pt idx="25">
                  <c:v>0.12407577973639884</c:v>
                </c:pt>
                <c:pt idx="26">
                  <c:v>7.9589888931654751E-2</c:v>
                </c:pt>
                <c:pt idx="27">
                  <c:v>-5.6848561342603632E-2</c:v>
                </c:pt>
                <c:pt idx="28">
                  <c:v>0.11033672939338721</c:v>
                </c:pt>
                <c:pt idx="29">
                  <c:v>-2.1990703421497721E-3</c:v>
                </c:pt>
                <c:pt idx="30">
                  <c:v>0.11953663738661549</c:v>
                </c:pt>
                <c:pt idx="31">
                  <c:v>0.25142731848997246</c:v>
                </c:pt>
                <c:pt idx="32">
                  <c:v>0.15796064168321722</c:v>
                </c:pt>
                <c:pt idx="33">
                  <c:v>0.25952235910168586</c:v>
                </c:pt>
                <c:pt idx="34">
                  <c:v>0.2118748042946994</c:v>
                </c:pt>
                <c:pt idx="35">
                  <c:v>0.20016111431279779</c:v>
                </c:pt>
                <c:pt idx="36">
                  <c:v>0.28456494482866801</c:v>
                </c:pt>
                <c:pt idx="37">
                  <c:v>0.15184103049116271</c:v>
                </c:pt>
                <c:pt idx="38">
                  <c:v>0.13726634366360183</c:v>
                </c:pt>
                <c:pt idx="39">
                  <c:v>0.13892806509750508</c:v>
                </c:pt>
                <c:pt idx="40">
                  <c:v>5.6512164108197475E-2</c:v>
                </c:pt>
                <c:pt idx="41">
                  <c:v>7.4256246212764929E-2</c:v>
                </c:pt>
                <c:pt idx="42">
                  <c:v>0.18922478664166414</c:v>
                </c:pt>
                <c:pt idx="43">
                  <c:v>0.14084183215239135</c:v>
                </c:pt>
                <c:pt idx="44">
                  <c:v>8.699860958526269E-2</c:v>
                </c:pt>
                <c:pt idx="45">
                  <c:v>7.7193339057250066E-2</c:v>
                </c:pt>
                <c:pt idx="46">
                  <c:v>-1.2023171160168478E-2</c:v>
                </c:pt>
                <c:pt idx="47">
                  <c:v>-2.0376032124443146E-2</c:v>
                </c:pt>
                <c:pt idx="48">
                  <c:v>1.224241448853187E-2</c:v>
                </c:pt>
                <c:pt idx="49">
                  <c:v>-1.1587753147225283E-2</c:v>
                </c:pt>
                <c:pt idx="50">
                  <c:v>7.6328337273623773E-2</c:v>
                </c:pt>
                <c:pt idx="51">
                  <c:v>5.3541070884302745E-2</c:v>
                </c:pt>
                <c:pt idx="52">
                  <c:v>7.251276610948125E-2</c:v>
                </c:pt>
                <c:pt idx="53">
                  <c:v>7.9091891849261756E-2</c:v>
                </c:pt>
                <c:pt idx="54">
                  <c:v>-1.5525381252696759E-2</c:v>
                </c:pt>
                <c:pt idx="55">
                  <c:v>-1.3246919093592919E-2</c:v>
                </c:pt>
              </c:numCache>
            </c:numRef>
          </c:val>
          <c:smooth val="0"/>
          <c:extLst>
            <c:ext xmlns:c16="http://schemas.microsoft.com/office/drawing/2014/chart" uri="{C3380CC4-5D6E-409C-BE32-E72D297353CC}">
              <c16:uniqueId val="{00000005-D2F6-4319-9B73-173AAC407D8C}"/>
            </c:ext>
          </c:extLst>
        </c:ser>
        <c:ser>
          <c:idx val="5"/>
          <c:order val="5"/>
          <c:tx>
            <c:strRef>
              <c:f>'[Basket_2019-3-18_9_49 (1).XLS]Sheet1'!$G$95</c:f>
              <c:strCache>
                <c:ptCount val="1"/>
                <c:pt idx="0">
                  <c:v>Cape Coral/ Ft. Myers MSA</c:v>
                </c:pt>
              </c:strCache>
            </c:strRef>
          </c:tx>
          <c:spPr>
            <a:ln w="28575" cap="rnd">
              <a:solidFill>
                <a:schemeClr val="accent6"/>
              </a:solidFill>
              <a:round/>
            </a:ln>
            <a:effectLst/>
          </c:spPr>
          <c:marker>
            <c:symbol val="none"/>
          </c:marker>
          <c:cat>
            <c:strRef>
              <c:f>'[Basket_2019-3-18_9_49 (1).XLS]Sheet1'!$A$96:$A$151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(1).XLS]Sheet1'!$G$96:$G$151</c:f>
              <c:numCache>
                <c:formatCode>General</c:formatCode>
                <c:ptCount val="56"/>
                <c:pt idx="0">
                  <c:v>0.34525162236241241</c:v>
                </c:pt>
                <c:pt idx="1">
                  <c:v>0.46408618649636901</c:v>
                </c:pt>
                <c:pt idx="2">
                  <c:v>0.40979635328904074</c:v>
                </c:pt>
                <c:pt idx="3">
                  <c:v>0.47941215661529102</c:v>
                </c:pt>
                <c:pt idx="4">
                  <c:v>0.182783477073728</c:v>
                </c:pt>
                <c:pt idx="5">
                  <c:v>3.2288502715347306E-2</c:v>
                </c:pt>
                <c:pt idx="6">
                  <c:v>-9.6604176315885956E-2</c:v>
                </c:pt>
                <c:pt idx="7">
                  <c:v>-0.11781559622078822</c:v>
                </c:pt>
                <c:pt idx="8">
                  <c:v>-3.5688839221919962E-2</c:v>
                </c:pt>
                <c:pt idx="9">
                  <c:v>-4.5331388148772238E-3</c:v>
                </c:pt>
                <c:pt idx="10">
                  <c:v>-9.5110141101222595E-2</c:v>
                </c:pt>
                <c:pt idx="11">
                  <c:v>-0.12951283843123329</c:v>
                </c:pt>
                <c:pt idx="12">
                  <c:v>-0.16287794490126259</c:v>
                </c:pt>
                <c:pt idx="13">
                  <c:v>-0.32394010248759419</c:v>
                </c:pt>
                <c:pt idx="14">
                  <c:v>-0.32549126712356802</c:v>
                </c:pt>
                <c:pt idx="15">
                  <c:v>-0.50652846329516876</c:v>
                </c:pt>
                <c:pt idx="16">
                  <c:v>-0.59211097502269838</c:v>
                </c:pt>
                <c:pt idx="17">
                  <c:v>-0.55034118928100451</c:v>
                </c:pt>
                <c:pt idx="18">
                  <c:v>-0.40461383759924929</c:v>
                </c:pt>
                <c:pt idx="19">
                  <c:v>-0.16135310664318014</c:v>
                </c:pt>
                <c:pt idx="20">
                  <c:v>-7.9510907643129836E-3</c:v>
                </c:pt>
                <c:pt idx="21">
                  <c:v>0.12102381424290941</c:v>
                </c:pt>
                <c:pt idx="22">
                  <c:v>3.0988988640080008E-2</c:v>
                </c:pt>
                <c:pt idx="23">
                  <c:v>-1.3032397105631463E-2</c:v>
                </c:pt>
                <c:pt idx="24">
                  <c:v>7.6731228466157472E-2</c:v>
                </c:pt>
                <c:pt idx="25">
                  <c:v>0.22207835732319572</c:v>
                </c:pt>
                <c:pt idx="26">
                  <c:v>0.18578769151302005</c:v>
                </c:pt>
                <c:pt idx="27">
                  <c:v>0.29338515696916456</c:v>
                </c:pt>
                <c:pt idx="28">
                  <c:v>0.3473805461456474</c:v>
                </c:pt>
                <c:pt idx="29">
                  <c:v>0.21847099929396155</c:v>
                </c:pt>
                <c:pt idx="30">
                  <c:v>0.26572752327720484</c:v>
                </c:pt>
                <c:pt idx="31">
                  <c:v>0.23002318988013737</c:v>
                </c:pt>
                <c:pt idx="32">
                  <c:v>0.20330980988932318</c:v>
                </c:pt>
                <c:pt idx="33">
                  <c:v>0.25496107502355353</c:v>
                </c:pt>
                <c:pt idx="34">
                  <c:v>0.22130248457349666</c:v>
                </c:pt>
                <c:pt idx="35">
                  <c:v>0.18440002384683493</c:v>
                </c:pt>
                <c:pt idx="36">
                  <c:v>0.16033335839060975</c:v>
                </c:pt>
                <c:pt idx="37">
                  <c:v>8.8375727027086459E-2</c:v>
                </c:pt>
                <c:pt idx="38">
                  <c:v>9.8382603654331463E-2</c:v>
                </c:pt>
                <c:pt idx="39">
                  <c:v>0.11965173104293247</c:v>
                </c:pt>
                <c:pt idx="40">
                  <c:v>0.12357369558234521</c:v>
                </c:pt>
                <c:pt idx="41">
                  <c:v>0.13169113521638906</c:v>
                </c:pt>
                <c:pt idx="42">
                  <c:v>0.1883011877997216</c:v>
                </c:pt>
                <c:pt idx="43">
                  <c:v>0.18649814098463524</c:v>
                </c:pt>
                <c:pt idx="44">
                  <c:v>8.2560763808120385E-2</c:v>
                </c:pt>
                <c:pt idx="45">
                  <c:v>7.4522515422315153E-2</c:v>
                </c:pt>
                <c:pt idx="46">
                  <c:v>6.8130866696534703E-2</c:v>
                </c:pt>
                <c:pt idx="47">
                  <c:v>5.5971183951323791E-2</c:v>
                </c:pt>
                <c:pt idx="48">
                  <c:v>0.13550381249749441</c:v>
                </c:pt>
                <c:pt idx="49">
                  <c:v>7.4282916031815791E-2</c:v>
                </c:pt>
                <c:pt idx="50">
                  <c:v>6.3864322432693549E-2</c:v>
                </c:pt>
                <c:pt idx="51">
                  <c:v>1.822969453252633E-2</c:v>
                </c:pt>
                <c:pt idx="52">
                  <c:v>1.3282675826827283E-2</c:v>
                </c:pt>
                <c:pt idx="53">
                  <c:v>7.4864577795093562E-2</c:v>
                </c:pt>
                <c:pt idx="54">
                  <c:v>3.9344569292809259E-2</c:v>
                </c:pt>
                <c:pt idx="55">
                  <c:v>4.1594412997982604E-2</c:v>
                </c:pt>
              </c:numCache>
            </c:numRef>
          </c:val>
          <c:smooth val="0"/>
          <c:extLst>
            <c:ext xmlns:c16="http://schemas.microsoft.com/office/drawing/2014/chart" uri="{C3380CC4-5D6E-409C-BE32-E72D297353CC}">
              <c16:uniqueId val="{00000006-D2F6-4319-9B73-173AAC407D8C}"/>
            </c:ext>
          </c:extLst>
        </c:ser>
        <c:dLbls>
          <c:showLegendKey val="0"/>
          <c:showVal val="0"/>
          <c:showCatName val="0"/>
          <c:showSerName val="0"/>
          <c:showPercent val="0"/>
          <c:showBubbleSize val="0"/>
        </c:dLbls>
        <c:marker val="1"/>
        <c:smooth val="0"/>
        <c:axId val="254301407"/>
        <c:axId val="1935413359"/>
      </c:lineChart>
      <c:catAx>
        <c:axId val="2543014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35413359"/>
        <c:crosses val="autoZero"/>
        <c:auto val="1"/>
        <c:lblAlgn val="ctr"/>
        <c:lblOffset val="100"/>
        <c:noMultiLvlLbl val="0"/>
      </c:catAx>
      <c:valAx>
        <c:axId val="19354133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54301407"/>
        <c:crosses val="autoZero"/>
        <c:crossBetween val="between"/>
      </c:valAx>
      <c:valAx>
        <c:axId val="253397583"/>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122724159"/>
        <c:crosses val="max"/>
        <c:crossBetween val="between"/>
      </c:valAx>
      <c:catAx>
        <c:axId val="2122724159"/>
        <c:scaling>
          <c:orientation val="minMax"/>
        </c:scaling>
        <c:delete val="1"/>
        <c:axPos val="b"/>
        <c:numFmt formatCode="General" sourceLinked="1"/>
        <c:majorTickMark val="out"/>
        <c:minorTickMark val="none"/>
        <c:tickLblPos val="nextTo"/>
        <c:crossAx val="253397583"/>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9.901705375109272E-3"/>
          <c:y val="0.86672004751805265"/>
          <c:w val="0.95423004247677234"/>
          <c:h val="0.1172866856053252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Median Existing</a:t>
            </a:r>
            <a:r>
              <a:rPr lang="en-US" sz="1200" b="1" baseline="0" dirty="0">
                <a:latin typeface="Georgia" panose="02040502050405020303" pitchFamily="18" charset="0"/>
              </a:rPr>
              <a:t> SF Home Sales Price (2007=1)</a:t>
            </a:r>
            <a:endParaRPr lang="en-US" sz="1200" b="1" dirty="0">
              <a:latin typeface="Georgia" panose="02040502050405020303" pitchFamily="18" charset="0"/>
            </a:endParaRPr>
          </a:p>
        </c:rich>
      </c:tx>
      <c:layout>
        <c:manualLayout>
          <c:xMode val="edge"/>
          <c:yMode val="edge"/>
          <c:x val="0.16471400570206701"/>
          <c:y val="3.662743328832155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5.9582320786166876E-2"/>
          <c:y val="0.13369013150237369"/>
          <c:w val="0.89419957795724569"/>
          <c:h val="0.64032107715142395"/>
        </c:manualLayout>
      </c:layout>
      <c:barChart>
        <c:barDir val="col"/>
        <c:grouping val="clustered"/>
        <c:varyColors val="0"/>
        <c:ser>
          <c:idx val="6"/>
          <c:order val="6"/>
          <c:tx>
            <c:strRef>
              <c:f>'[Basket_2019-3-18_9_49 (1).XLS]Sheet1'!$P$95</c:f>
              <c:strCache>
                <c:ptCount val="1"/>
              </c:strCache>
            </c:strRef>
          </c:tx>
          <c:spPr>
            <a:solidFill>
              <a:schemeClr val="bg2"/>
            </a:solidFill>
            <a:ln>
              <a:noFill/>
            </a:ln>
            <a:effectLst/>
          </c:spPr>
          <c:invertIfNegative val="0"/>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(1).XLS]Sheet1'!$P$96:$P$151</c:f>
              <c:numCache>
                <c:formatCode>General</c:formatCode>
                <c:ptCount val="56"/>
                <c:pt idx="12">
                  <c:v>1</c:v>
                </c:pt>
                <c:pt idx="13">
                  <c:v>1</c:v>
                </c:pt>
                <c:pt idx="14">
                  <c:v>1</c:v>
                </c:pt>
                <c:pt idx="15">
                  <c:v>1</c:v>
                </c:pt>
                <c:pt idx="16">
                  <c:v>1</c:v>
                </c:pt>
                <c:pt idx="17">
                  <c:v>1</c:v>
                </c:pt>
              </c:numCache>
            </c:numRef>
          </c:val>
          <c:extLst>
            <c:ext xmlns:c16="http://schemas.microsoft.com/office/drawing/2014/chart" uri="{C3380CC4-5D6E-409C-BE32-E72D297353CC}">
              <c16:uniqueId val="{00000000-4168-4A15-9D60-A2E5E15D23B4}"/>
            </c:ext>
          </c:extLst>
        </c:ser>
        <c:dLbls>
          <c:showLegendKey val="0"/>
          <c:showVal val="0"/>
          <c:showCatName val="0"/>
          <c:showSerName val="0"/>
          <c:showPercent val="0"/>
          <c:showBubbleSize val="0"/>
        </c:dLbls>
        <c:gapWidth val="0"/>
        <c:axId val="2076723375"/>
        <c:axId val="2071729599"/>
      </c:barChart>
      <c:lineChart>
        <c:grouping val="standard"/>
        <c:varyColors val="0"/>
        <c:ser>
          <c:idx val="0"/>
          <c:order val="0"/>
          <c:tx>
            <c:strRef>
              <c:f>'[Basket_2019-3-18_9_49 (1).XLS]Sheet1'!$J$95</c:f>
              <c:strCache>
                <c:ptCount val="1"/>
                <c:pt idx="0">
                  <c:v>United States</c:v>
                </c:pt>
              </c:strCache>
            </c:strRef>
          </c:tx>
          <c:spPr>
            <a:ln w="28575" cap="rnd">
              <a:solidFill>
                <a:schemeClr val="tx1"/>
              </a:solidFill>
              <a:prstDash val="sysDash"/>
              <a:round/>
            </a:ln>
            <a:effectLst/>
          </c:spPr>
          <c:marker>
            <c:symbol val="none"/>
          </c:marker>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(1).XLS]Sheet1'!$J$96:$J$151</c:f>
              <c:numCache>
                <c:formatCode>General</c:formatCode>
                <c:ptCount val="56"/>
                <c:pt idx="0">
                  <c:v>0.95610382780443315</c:v>
                </c:pt>
                <c:pt idx="1">
                  <c:v>0.98446417987416757</c:v>
                </c:pt>
                <c:pt idx="2">
                  <c:v>1.0085587810868328</c:v>
                </c:pt>
                <c:pt idx="3">
                  <c:v>1.0245335654987515</c:v>
                </c:pt>
                <c:pt idx="4">
                  <c:v>1.0239245360357045</c:v>
                </c:pt>
                <c:pt idx="5">
                  <c:v>1.0095789505596562</c:v>
                </c:pt>
                <c:pt idx="6">
                  <c:v>0.99252025245125464</c:v>
                </c:pt>
                <c:pt idx="7">
                  <c:v>0.99337268255956612</c:v>
                </c:pt>
                <c:pt idx="8">
                  <c:v>1</c:v>
                </c:pt>
                <c:pt idx="9">
                  <c:v>0.98627512044875043</c:v>
                </c:pt>
                <c:pt idx="10">
                  <c:v>0.96437782776608028</c:v>
                </c:pt>
                <c:pt idx="11">
                  <c:v>0.94708169358803274</c:v>
                </c:pt>
                <c:pt idx="12">
                  <c:v>0.92567918614166445</c:v>
                </c:pt>
                <c:pt idx="13">
                  <c:v>0.89005416729291731</c:v>
                </c:pt>
                <c:pt idx="14">
                  <c:v>0.85065839497436391</c:v>
                </c:pt>
                <c:pt idx="15">
                  <c:v>0.80073144904709814</c:v>
                </c:pt>
                <c:pt idx="16">
                  <c:v>0.77356907648289774</c:v>
                </c:pt>
                <c:pt idx="17">
                  <c:v>0.76885178276362387</c:v>
                </c:pt>
                <c:pt idx="18">
                  <c:v>0.78203749220224617</c:v>
                </c:pt>
                <c:pt idx="19">
                  <c:v>0.79034549544472199</c:v>
                </c:pt>
                <c:pt idx="20">
                  <c:v>0.79722387784574622</c:v>
                </c:pt>
                <c:pt idx="21">
                  <c:v>0.79149114063508652</c:v>
                </c:pt>
                <c:pt idx="22">
                  <c:v>0.7894938978840238</c:v>
                </c:pt>
                <c:pt idx="23">
                  <c:v>0.79322429712042863</c:v>
                </c:pt>
                <c:pt idx="24">
                  <c:v>0.76526110623914789</c:v>
                </c:pt>
                <c:pt idx="25">
                  <c:v>0.75691274560240196</c:v>
                </c:pt>
                <c:pt idx="26">
                  <c:v>0.7564599116222539</c:v>
                </c:pt>
                <c:pt idx="27">
                  <c:v>0.75576952409238707</c:v>
                </c:pt>
                <c:pt idx="28">
                  <c:v>0.76366130266617949</c:v>
                </c:pt>
                <c:pt idx="29">
                  <c:v>0.78625606941555526</c:v>
                </c:pt>
                <c:pt idx="30">
                  <c:v>0.79938082420009005</c:v>
                </c:pt>
                <c:pt idx="31">
                  <c:v>0.82675188515019571</c:v>
                </c:pt>
                <c:pt idx="32">
                  <c:v>0.84496437030224014</c:v>
                </c:pt>
                <c:pt idx="33">
                  <c:v>0.87718152762762147</c:v>
                </c:pt>
                <c:pt idx="34">
                  <c:v>0.89396506952395483</c:v>
                </c:pt>
                <c:pt idx="35">
                  <c:v>0.90039213637528526</c:v>
                </c:pt>
                <c:pt idx="36">
                  <c:v>0.90844247245934473</c:v>
                </c:pt>
                <c:pt idx="37">
                  <c:v>0.91359929320791311</c:v>
                </c:pt>
                <c:pt idx="38">
                  <c:v>0.92660142809771362</c:v>
                </c:pt>
                <c:pt idx="39">
                  <c:v>0.93867511670421366</c:v>
                </c:pt>
                <c:pt idx="40">
                  <c:v>0.95526163772063732</c:v>
                </c:pt>
                <c:pt idx="41">
                  <c:v>0.96602602844348684</c:v>
                </c:pt>
                <c:pt idx="42">
                  <c:v>0.96841735782780991</c:v>
                </c:pt>
                <c:pt idx="43">
                  <c:v>0.98450282966247682</c:v>
                </c:pt>
                <c:pt idx="44">
                  <c:v>0.998578829770011</c:v>
                </c:pt>
                <c:pt idx="45">
                  <c:v>1.0108164447240844</c:v>
                </c:pt>
                <c:pt idx="46">
                  <c:v>1.0206667622437704</c:v>
                </c:pt>
                <c:pt idx="47">
                  <c:v>1.0423962267725302</c:v>
                </c:pt>
                <c:pt idx="48">
                  <c:v>1.0608412760285459</c:v>
                </c:pt>
                <c:pt idx="49">
                  <c:v>1.0730693612367079</c:v>
                </c:pt>
                <c:pt idx="50">
                  <c:v>1.0879731973277393</c:v>
                </c:pt>
                <c:pt idx="51">
                  <c:v>1.1094125896680944</c:v>
                </c:pt>
                <c:pt idx="52">
                  <c:v>1.136363548950007</c:v>
                </c:pt>
                <c:pt idx="53">
                  <c:v>1.1439105054490855</c:v>
                </c:pt>
                <c:pt idx="54">
                  <c:v>1.156820224903274</c:v>
                </c:pt>
                <c:pt idx="55">
                  <c:v>1.16456671676197</c:v>
                </c:pt>
              </c:numCache>
            </c:numRef>
          </c:val>
          <c:smooth val="0"/>
          <c:extLst>
            <c:ext xmlns:c16="http://schemas.microsoft.com/office/drawing/2014/chart" uri="{C3380CC4-5D6E-409C-BE32-E72D297353CC}">
              <c16:uniqueId val="{00000001-4168-4A15-9D60-A2E5E15D23B4}"/>
            </c:ext>
          </c:extLst>
        </c:ser>
        <c:ser>
          <c:idx val="1"/>
          <c:order val="1"/>
          <c:tx>
            <c:strRef>
              <c:f>'[Basket_2019-3-18_9_49 (1).XLS]Sheet1'!$K$95</c:f>
              <c:strCache>
                <c:ptCount val="1"/>
                <c:pt idx="0">
                  <c:v>Miami MSA</c:v>
                </c:pt>
              </c:strCache>
            </c:strRef>
          </c:tx>
          <c:spPr>
            <a:ln w="28575" cap="rnd">
              <a:solidFill>
                <a:schemeClr val="accent2"/>
              </a:solidFill>
              <a:round/>
            </a:ln>
            <a:effectLst/>
          </c:spPr>
          <c:marker>
            <c:symbol val="none"/>
          </c:marker>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(1).XLS]Sheet1'!$K$96:$K$151</c:f>
              <c:numCache>
                <c:formatCode>General</c:formatCode>
                <c:ptCount val="56"/>
                <c:pt idx="0">
                  <c:v>0.87289177278226626</c:v>
                </c:pt>
                <c:pt idx="1">
                  <c:v>0.92022393826227356</c:v>
                </c:pt>
                <c:pt idx="2">
                  <c:v>0.96387198605218183</c:v>
                </c:pt>
                <c:pt idx="3">
                  <c:v>0.9972965970306461</c:v>
                </c:pt>
                <c:pt idx="4">
                  <c:v>0.97437208931883268</c:v>
                </c:pt>
                <c:pt idx="5">
                  <c:v>0.93994672569929705</c:v>
                </c:pt>
                <c:pt idx="6">
                  <c:v>0.90723778943015643</c:v>
                </c:pt>
                <c:pt idx="7">
                  <c:v>0.93728096642662351</c:v>
                </c:pt>
                <c:pt idx="8">
                  <c:v>1</c:v>
                </c:pt>
                <c:pt idx="9">
                  <c:v>0.95677630620172183</c:v>
                </c:pt>
                <c:pt idx="10">
                  <c:v>0.85196524000988139</c:v>
                </c:pt>
                <c:pt idx="11">
                  <c:v>0.88717464605688612</c:v>
                </c:pt>
                <c:pt idx="12">
                  <c:v>0.83489648377013914</c:v>
                </c:pt>
                <c:pt idx="13">
                  <c:v>0.76982387544432596</c:v>
                </c:pt>
                <c:pt idx="14">
                  <c:v>0.70237121058616891</c:v>
                </c:pt>
                <c:pt idx="15">
                  <c:v>0.60238501594124594</c:v>
                </c:pt>
                <c:pt idx="16">
                  <c:v>0.54407158539503386</c:v>
                </c:pt>
                <c:pt idx="17">
                  <c:v>0.51205228260497104</c:v>
                </c:pt>
                <c:pt idx="18">
                  <c:v>0.5270575779136345</c:v>
                </c:pt>
                <c:pt idx="19">
                  <c:v>0.51406233575756233</c:v>
                </c:pt>
                <c:pt idx="20">
                  <c:v>0.50761057658923181</c:v>
                </c:pt>
                <c:pt idx="21">
                  <c:v>0.52651613353582138</c:v>
                </c:pt>
                <c:pt idx="22">
                  <c:v>0.52204907996397898</c:v>
                </c:pt>
                <c:pt idx="23">
                  <c:v>0.48309758827396265</c:v>
                </c:pt>
                <c:pt idx="24">
                  <c:v>0.44112486071558632</c:v>
                </c:pt>
                <c:pt idx="25">
                  <c:v>0.45637330162856249</c:v>
                </c:pt>
                <c:pt idx="26">
                  <c:v>0.45636858186932111</c:v>
                </c:pt>
                <c:pt idx="27">
                  <c:v>0.47610193359744629</c:v>
                </c:pt>
                <c:pt idx="28">
                  <c:v>0.4813482521892376</c:v>
                </c:pt>
                <c:pt idx="29">
                  <c:v>0.5056267003407332</c:v>
                </c:pt>
                <c:pt idx="30">
                  <c:v>0.51239921188240489</c:v>
                </c:pt>
                <c:pt idx="31">
                  <c:v>0.54783696785983449</c:v>
                </c:pt>
                <c:pt idx="32">
                  <c:v>0.5906871955702343</c:v>
                </c:pt>
                <c:pt idx="33">
                  <c:v>0.61412557973056847</c:v>
                </c:pt>
                <c:pt idx="34">
                  <c:v>0.64637743086421118</c:v>
                </c:pt>
                <c:pt idx="35">
                  <c:v>0.6686455944827423</c:v>
                </c:pt>
                <c:pt idx="36">
                  <c:v>0.67368460320399715</c:v>
                </c:pt>
                <c:pt idx="37">
                  <c:v>0.6622334784648306</c:v>
                </c:pt>
                <c:pt idx="38">
                  <c:v>0.67477764200775137</c:v>
                </c:pt>
                <c:pt idx="39">
                  <c:v>0.68120121798346511</c:v>
                </c:pt>
                <c:pt idx="40">
                  <c:v>0.68432268138630326</c:v>
                </c:pt>
                <c:pt idx="41">
                  <c:v>0.710647252538679</c:v>
                </c:pt>
                <c:pt idx="42">
                  <c:v>0.7258886890637497</c:v>
                </c:pt>
                <c:pt idx="43">
                  <c:v>0.73329091594658047</c:v>
                </c:pt>
                <c:pt idx="44">
                  <c:v>0.73679672080010761</c:v>
                </c:pt>
                <c:pt idx="45">
                  <c:v>0.76350406832873841</c:v>
                </c:pt>
                <c:pt idx="46">
                  <c:v>0.78399657686248492</c:v>
                </c:pt>
                <c:pt idx="47">
                  <c:v>0.79855899102306571</c:v>
                </c:pt>
                <c:pt idx="48">
                  <c:v>0.82360243868797411</c:v>
                </c:pt>
                <c:pt idx="49">
                  <c:v>0.82534824675446494</c:v>
                </c:pt>
                <c:pt idx="50">
                  <c:v>0.8466427790335288</c:v>
                </c:pt>
                <c:pt idx="51">
                  <c:v>0.86092772965503495</c:v>
                </c:pt>
                <c:pt idx="52">
                  <c:v>0.87533087865081649</c:v>
                </c:pt>
                <c:pt idx="53">
                  <c:v>0.87477123426003001</c:v>
                </c:pt>
                <c:pt idx="54">
                  <c:v>0.88440987912855862</c:v>
                </c:pt>
                <c:pt idx="55">
                  <c:v>0.89967703401204235</c:v>
                </c:pt>
              </c:numCache>
            </c:numRef>
          </c:val>
          <c:smooth val="0"/>
          <c:extLst>
            <c:ext xmlns:c16="http://schemas.microsoft.com/office/drawing/2014/chart" uri="{C3380CC4-5D6E-409C-BE32-E72D297353CC}">
              <c16:uniqueId val="{00000002-4168-4A15-9D60-A2E5E15D23B4}"/>
            </c:ext>
          </c:extLst>
        </c:ser>
        <c:ser>
          <c:idx val="2"/>
          <c:order val="2"/>
          <c:tx>
            <c:strRef>
              <c:f>'[Basket_2019-3-18_9_49 (1).XLS]Sheet1'!$L$95</c:f>
              <c:strCache>
                <c:ptCount val="1"/>
                <c:pt idx="0">
                  <c:v>Tampa MSA</c:v>
                </c:pt>
              </c:strCache>
            </c:strRef>
          </c:tx>
          <c:spPr>
            <a:ln w="28575" cap="rnd">
              <a:solidFill>
                <a:schemeClr val="accent3"/>
              </a:solidFill>
              <a:round/>
            </a:ln>
            <a:effectLst/>
          </c:spPr>
          <c:marker>
            <c:symbol val="none"/>
          </c:marker>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(1).XLS]Sheet1'!$L$96:$L$151</c:f>
              <c:numCache>
                <c:formatCode>General</c:formatCode>
                <c:ptCount val="56"/>
                <c:pt idx="0">
                  <c:v>0.84002519759062388</c:v>
                </c:pt>
                <c:pt idx="1">
                  <c:v>0.91008334862744389</c:v>
                </c:pt>
                <c:pt idx="2">
                  <c:v>0.97248373485879513</c:v>
                </c:pt>
                <c:pt idx="3">
                  <c:v>1.0416455580215578</c:v>
                </c:pt>
                <c:pt idx="4">
                  <c:v>1.0145728801890708</c:v>
                </c:pt>
                <c:pt idx="5">
                  <c:v>1.0785178623093261</c:v>
                </c:pt>
                <c:pt idx="6">
                  <c:v>1.0635267301800189</c:v>
                </c:pt>
                <c:pt idx="7">
                  <c:v>1.0711763411806401</c:v>
                </c:pt>
                <c:pt idx="8">
                  <c:v>1</c:v>
                </c:pt>
                <c:pt idx="9">
                  <c:v>1.0354403546465225</c:v>
                </c:pt>
                <c:pt idx="10">
                  <c:v>0.99019280053505432</c:v>
                </c:pt>
                <c:pt idx="11">
                  <c:v>0.93925724945790579</c:v>
                </c:pt>
                <c:pt idx="12">
                  <c:v>0.91254918699810428</c:v>
                </c:pt>
                <c:pt idx="13">
                  <c:v>0.84073500732082374</c:v>
                </c:pt>
                <c:pt idx="14">
                  <c:v>0.78412732405791141</c:v>
                </c:pt>
                <c:pt idx="15">
                  <c:v>0.70619594986285994</c:v>
                </c:pt>
                <c:pt idx="16">
                  <c:v>0.65467994309108146</c:v>
                </c:pt>
                <c:pt idx="17">
                  <c:v>0.63144752283623362</c:v>
                </c:pt>
                <c:pt idx="18">
                  <c:v>0.63505338181419113</c:v>
                </c:pt>
                <c:pt idx="19">
                  <c:v>0.64475105014489742</c:v>
                </c:pt>
                <c:pt idx="20">
                  <c:v>0.63850286861578354</c:v>
                </c:pt>
                <c:pt idx="21">
                  <c:v>0.62232435150689158</c:v>
                </c:pt>
                <c:pt idx="22">
                  <c:v>0.59731530099688479</c:v>
                </c:pt>
                <c:pt idx="23">
                  <c:v>0.59251335294576146</c:v>
                </c:pt>
                <c:pt idx="24">
                  <c:v>0.5402884168306672</c:v>
                </c:pt>
                <c:pt idx="25">
                  <c:v>0.55306791718213744</c:v>
                </c:pt>
                <c:pt idx="26">
                  <c:v>0.56026988149972434</c:v>
                </c:pt>
                <c:pt idx="27">
                  <c:v>0.56360662303399189</c:v>
                </c:pt>
                <c:pt idx="28">
                  <c:v>0.58362431360943101</c:v>
                </c:pt>
                <c:pt idx="29">
                  <c:v>0.59856431904934682</c:v>
                </c:pt>
                <c:pt idx="30">
                  <c:v>0.59652112651113698</c:v>
                </c:pt>
                <c:pt idx="31">
                  <c:v>0.64038419597699647</c:v>
                </c:pt>
                <c:pt idx="32">
                  <c:v>0.67014530124549765</c:v>
                </c:pt>
                <c:pt idx="33">
                  <c:v>0.70469693676929057</c:v>
                </c:pt>
                <c:pt idx="34">
                  <c:v>0.73329716818962309</c:v>
                </c:pt>
                <c:pt idx="35">
                  <c:v>0.73287473689404004</c:v>
                </c:pt>
                <c:pt idx="36">
                  <c:v>0.72206721640341498</c:v>
                </c:pt>
                <c:pt idx="37">
                  <c:v>0.72073565196469547</c:v>
                </c:pt>
                <c:pt idx="38">
                  <c:v>0.74569165656629965</c:v>
                </c:pt>
                <c:pt idx="39">
                  <c:v>0.77327010372167426</c:v>
                </c:pt>
                <c:pt idx="40">
                  <c:v>0.77465961961258878</c:v>
                </c:pt>
                <c:pt idx="41">
                  <c:v>0.80697788190161823</c:v>
                </c:pt>
                <c:pt idx="42">
                  <c:v>0.81301609573353339</c:v>
                </c:pt>
                <c:pt idx="43">
                  <c:v>0.85845145689461766</c:v>
                </c:pt>
                <c:pt idx="44">
                  <c:v>0.895368537454583</c:v>
                </c:pt>
                <c:pt idx="45">
                  <c:v>0.92310531717416611</c:v>
                </c:pt>
                <c:pt idx="46">
                  <c:v>0.94495683872915937</c:v>
                </c:pt>
                <c:pt idx="47">
                  <c:v>0.97343199287571613</c:v>
                </c:pt>
                <c:pt idx="48">
                  <c:v>1.0220301404413838</c:v>
                </c:pt>
                <c:pt idx="49">
                  <c:v>1.0144509183997628</c:v>
                </c:pt>
                <c:pt idx="50">
                  <c:v>1.0459580771036474</c:v>
                </c:pt>
                <c:pt idx="51">
                  <c:v>1.0668169444320565</c:v>
                </c:pt>
                <c:pt idx="52">
                  <c:v>1.0888507504786522</c:v>
                </c:pt>
                <c:pt idx="53">
                  <c:v>1.1001280386499377</c:v>
                </c:pt>
                <c:pt idx="54">
                  <c:v>1.0995570442139686</c:v>
                </c:pt>
                <c:pt idx="55">
                  <c:v>1.1248894407234395</c:v>
                </c:pt>
              </c:numCache>
            </c:numRef>
          </c:val>
          <c:smooth val="0"/>
          <c:extLst>
            <c:ext xmlns:c16="http://schemas.microsoft.com/office/drawing/2014/chart" uri="{C3380CC4-5D6E-409C-BE32-E72D297353CC}">
              <c16:uniqueId val="{00000003-4168-4A15-9D60-A2E5E15D23B4}"/>
            </c:ext>
          </c:extLst>
        </c:ser>
        <c:ser>
          <c:idx val="3"/>
          <c:order val="3"/>
          <c:tx>
            <c:strRef>
              <c:f>'[Basket_2019-3-18_9_49 (1).XLS]Sheet1'!$M$95</c:f>
              <c:strCache>
                <c:ptCount val="1"/>
                <c:pt idx="0">
                  <c:v>Orlando MSA</c:v>
                </c:pt>
              </c:strCache>
            </c:strRef>
          </c:tx>
          <c:spPr>
            <a:ln w="28575" cap="rnd">
              <a:solidFill>
                <a:schemeClr val="accent4"/>
              </a:solidFill>
              <a:round/>
            </a:ln>
            <a:effectLst/>
          </c:spPr>
          <c:marker>
            <c:symbol val="none"/>
          </c:marker>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(1).XLS]Sheet1'!$M$96:$M$151</c:f>
              <c:numCache>
                <c:formatCode>General</c:formatCode>
                <c:ptCount val="56"/>
                <c:pt idx="0">
                  <c:v>0.73216227260438449</c:v>
                </c:pt>
                <c:pt idx="1">
                  <c:v>0.83665890936337106</c:v>
                </c:pt>
                <c:pt idx="2">
                  <c:v>0.91876162240017334</c:v>
                </c:pt>
                <c:pt idx="3">
                  <c:v>0.9625766415476561</c:v>
                </c:pt>
                <c:pt idx="4">
                  <c:v>0.97942876532376544</c:v>
                </c:pt>
                <c:pt idx="5">
                  <c:v>0.98083554116725247</c:v>
                </c:pt>
                <c:pt idx="6">
                  <c:v>0.94882657914126234</c:v>
                </c:pt>
                <c:pt idx="7">
                  <c:v>1.0061283845052804</c:v>
                </c:pt>
                <c:pt idx="8">
                  <c:v>1</c:v>
                </c:pt>
                <c:pt idx="9">
                  <c:v>0.95842822842579423</c:v>
                </c:pt>
                <c:pt idx="10">
                  <c:v>0.93177070953262198</c:v>
                </c:pt>
                <c:pt idx="11">
                  <c:v>0.89322233071592472</c:v>
                </c:pt>
                <c:pt idx="12">
                  <c:v>0.86570185315006276</c:v>
                </c:pt>
                <c:pt idx="13">
                  <c:v>0.80884663101273968</c:v>
                </c:pt>
                <c:pt idx="14">
                  <c:v>0.7441125601843861</c:v>
                </c:pt>
                <c:pt idx="15">
                  <c:v>0.65350989307950191</c:v>
                </c:pt>
                <c:pt idx="16">
                  <c:v>0.59616986565939201</c:v>
                </c:pt>
                <c:pt idx="17">
                  <c:v>0.53856200903078966</c:v>
                </c:pt>
                <c:pt idx="18">
                  <c:v>0.53644215182636767</c:v>
                </c:pt>
                <c:pt idx="19">
                  <c:v>0.52845903721548082</c:v>
                </c:pt>
                <c:pt idx="20">
                  <c:v>0.51773542124211325</c:v>
                </c:pt>
                <c:pt idx="21">
                  <c:v>0.50892285127400028</c:v>
                </c:pt>
                <c:pt idx="22">
                  <c:v>0.4828507594127604</c:v>
                </c:pt>
                <c:pt idx="23">
                  <c:v>0.47522916479812921</c:v>
                </c:pt>
                <c:pt idx="24">
                  <c:v>0.45891039828388402</c:v>
                </c:pt>
                <c:pt idx="25">
                  <c:v>0.4594706662295942</c:v>
                </c:pt>
                <c:pt idx="26">
                  <c:v>0.4690891341460483</c:v>
                </c:pt>
                <c:pt idx="27">
                  <c:v>0.47672823400855574</c:v>
                </c:pt>
                <c:pt idx="28">
                  <c:v>0.48187964453228221</c:v>
                </c:pt>
                <c:pt idx="29">
                  <c:v>0.4927841297988429</c:v>
                </c:pt>
                <c:pt idx="30">
                  <c:v>0.5018744332377113</c:v>
                </c:pt>
                <c:pt idx="31">
                  <c:v>0.52230478990187967</c:v>
                </c:pt>
                <c:pt idx="32">
                  <c:v>0.55797330968036807</c:v>
                </c:pt>
                <c:pt idx="33">
                  <c:v>0.58871146524328233</c:v>
                </c:pt>
                <c:pt idx="34">
                  <c:v>0.61719284448438483</c:v>
                </c:pt>
                <c:pt idx="35">
                  <c:v>0.63793657260880454</c:v>
                </c:pt>
                <c:pt idx="36">
                  <c:v>0.64514145027813552</c:v>
                </c:pt>
                <c:pt idx="37">
                  <c:v>0.64952498523006452</c:v>
                </c:pt>
                <c:pt idx="38">
                  <c:v>0.66449499369515175</c:v>
                </c:pt>
                <c:pt idx="39">
                  <c:v>0.66802888197812127</c:v>
                </c:pt>
                <c:pt idx="40">
                  <c:v>0.68485695714568917</c:v>
                </c:pt>
                <c:pt idx="41">
                  <c:v>0.70690446402082585</c:v>
                </c:pt>
                <c:pt idx="42">
                  <c:v>0.7236970468475622</c:v>
                </c:pt>
                <c:pt idx="43">
                  <c:v>0.76262317926917289</c:v>
                </c:pt>
                <c:pt idx="44">
                  <c:v>0.76709063541382072</c:v>
                </c:pt>
                <c:pt idx="45">
                  <c:v>0.80012451696882703</c:v>
                </c:pt>
                <c:pt idx="46">
                  <c:v>0.82448178962479912</c:v>
                </c:pt>
                <c:pt idx="47">
                  <c:v>0.83984750048507772</c:v>
                </c:pt>
                <c:pt idx="48">
                  <c:v>0.85361384787193517</c:v>
                </c:pt>
                <c:pt idx="49">
                  <c:v>0.8756662712378146</c:v>
                </c:pt>
                <c:pt idx="50">
                  <c:v>0.89312159734989682</c:v>
                </c:pt>
                <c:pt idx="51">
                  <c:v>0.92117014574211453</c:v>
                </c:pt>
                <c:pt idx="52">
                  <c:v>0.94465357195562505</c:v>
                </c:pt>
                <c:pt idx="53">
                  <c:v>0.95898150548098049</c:v>
                </c:pt>
                <c:pt idx="54">
                  <c:v>0.95907950525744634</c:v>
                </c:pt>
                <c:pt idx="55">
                  <c:v>0.97648184492512069</c:v>
                </c:pt>
              </c:numCache>
            </c:numRef>
          </c:val>
          <c:smooth val="0"/>
          <c:extLst>
            <c:ext xmlns:c16="http://schemas.microsoft.com/office/drawing/2014/chart" uri="{C3380CC4-5D6E-409C-BE32-E72D297353CC}">
              <c16:uniqueId val="{00000004-4168-4A15-9D60-A2E5E15D23B4}"/>
            </c:ext>
          </c:extLst>
        </c:ser>
        <c:ser>
          <c:idx val="4"/>
          <c:order val="4"/>
          <c:tx>
            <c:strRef>
              <c:f>'[Basket_2019-3-18_9_49 (1).XLS]Sheet1'!$N$95</c:f>
              <c:strCache>
                <c:ptCount val="1"/>
                <c:pt idx="0">
                  <c:v>Naples MSA</c:v>
                </c:pt>
              </c:strCache>
            </c:strRef>
          </c:tx>
          <c:spPr>
            <a:ln w="28575" cap="rnd">
              <a:solidFill>
                <a:schemeClr val="accent5"/>
              </a:solidFill>
              <a:round/>
            </a:ln>
            <a:effectLst/>
          </c:spPr>
          <c:marker>
            <c:symbol val="none"/>
          </c:marker>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(1).XLS]Sheet1'!$N$96:$N$151</c:f>
              <c:numCache>
                <c:formatCode>General</c:formatCode>
                <c:ptCount val="56"/>
                <c:pt idx="0">
                  <c:v>0.80300011538402882</c:v>
                </c:pt>
                <c:pt idx="1">
                  <c:v>0.90280799081252483</c:v>
                </c:pt>
                <c:pt idx="2">
                  <c:v>0.96753557886346109</c:v>
                </c:pt>
                <c:pt idx="3">
                  <c:v>1.0268961905567102</c:v>
                </c:pt>
                <c:pt idx="4">
                  <c:v>1.0576975182579438</c:v>
                </c:pt>
                <c:pt idx="5">
                  <c:v>1.0653349276625719</c:v>
                </c:pt>
                <c:pt idx="6">
                  <c:v>1.0634854755674357</c:v>
                </c:pt>
                <c:pt idx="7">
                  <c:v>1.0307764239180559</c:v>
                </c:pt>
                <c:pt idx="8">
                  <c:v>1</c:v>
                </c:pt>
                <c:pt idx="9">
                  <c:v>0.95687187066689228</c:v>
                </c:pt>
                <c:pt idx="10">
                  <c:v>0.89614567766338737</c:v>
                </c:pt>
                <c:pt idx="11">
                  <c:v>0.82435788938669208</c:v>
                </c:pt>
                <c:pt idx="12">
                  <c:v>0.75035759549174641</c:v>
                </c:pt>
                <c:pt idx="13">
                  <c:v>0.62798563591391798</c:v>
                </c:pt>
                <c:pt idx="14">
                  <c:v>0.50492605625750742</c:v>
                </c:pt>
                <c:pt idx="15">
                  <c:v>0.39209713378352451</c:v>
                </c:pt>
                <c:pt idx="16">
                  <c:v>0.32451769570983519</c:v>
                </c:pt>
                <c:pt idx="17">
                  <c:v>0.30713691255335679</c:v>
                </c:pt>
                <c:pt idx="18">
                  <c:v>0.35148890019677448</c:v>
                </c:pt>
                <c:pt idx="19">
                  <c:v>0.38060007946398855</c:v>
                </c:pt>
                <c:pt idx="20">
                  <c:v>0.38181199722320558</c:v>
                </c:pt>
                <c:pt idx="21">
                  <c:v>0.37207473102444494</c:v>
                </c:pt>
                <c:pt idx="22">
                  <c:v>0.36495342503123629</c:v>
                </c:pt>
                <c:pt idx="23">
                  <c:v>0.394267052640493</c:v>
                </c:pt>
                <c:pt idx="24">
                  <c:v>0.36628450598606216</c:v>
                </c:pt>
                <c:pt idx="25">
                  <c:v>0.4182401933965138</c:v>
                </c:pt>
                <c:pt idx="26">
                  <c:v>0.39400002759469938</c:v>
                </c:pt>
                <c:pt idx="27">
                  <c:v>0.37185353791309239</c:v>
                </c:pt>
                <c:pt idx="28">
                  <c:v>0.40669914040403682</c:v>
                </c:pt>
                <c:pt idx="29">
                  <c:v>0.41732045379132054</c:v>
                </c:pt>
                <c:pt idx="30">
                  <c:v>0.44109746602360345</c:v>
                </c:pt>
                <c:pt idx="31">
                  <c:v>0.46534767582159053</c:v>
                </c:pt>
                <c:pt idx="32">
                  <c:v>0.47094159759427129</c:v>
                </c:pt>
                <c:pt idx="33">
                  <c:v>0.52562444246063011</c:v>
                </c:pt>
                <c:pt idx="34">
                  <c:v>0.53455490531224226</c:v>
                </c:pt>
                <c:pt idx="35">
                  <c:v>0.55849218515691068</c:v>
                </c:pt>
                <c:pt idx="36">
                  <c:v>0.60495506733120985</c:v>
                </c:pt>
                <c:pt idx="37">
                  <c:v>0.6054357994551951</c:v>
                </c:pt>
                <c:pt idx="38">
                  <c:v>0.60793130265189665</c:v>
                </c:pt>
                <c:pt idx="39">
                  <c:v>0.63608242381283786</c:v>
                </c:pt>
                <c:pt idx="40">
                  <c:v>0.63914238737431683</c:v>
                </c:pt>
                <c:pt idx="41">
                  <c:v>0.65039318924556222</c:v>
                </c:pt>
                <c:pt idx="42">
                  <c:v>0.72296697368899066</c:v>
                </c:pt>
                <c:pt idx="43">
                  <c:v>0.72566943778257187</c:v>
                </c:pt>
                <c:pt idx="44">
                  <c:v>0.69474688640288784</c:v>
                </c:pt>
                <c:pt idx="45">
                  <c:v>0.70059921122352109</c:v>
                </c:pt>
                <c:pt idx="46">
                  <c:v>0.71427461802117898</c:v>
                </c:pt>
                <c:pt idx="47">
                  <c:v>0.71088317400658751</c:v>
                </c:pt>
                <c:pt idx="48">
                  <c:v>0.70325226575084887</c:v>
                </c:pt>
                <c:pt idx="49">
                  <c:v>0.69248084050872216</c:v>
                </c:pt>
                <c:pt idx="50">
                  <c:v>0.76879401197148822</c:v>
                </c:pt>
                <c:pt idx="51">
                  <c:v>0.74894462041653231</c:v>
                </c:pt>
                <c:pt idx="52">
                  <c:v>0.75424703281320293</c:v>
                </c:pt>
                <c:pt idx="53">
                  <c:v>0.74725046025392394</c:v>
                </c:pt>
                <c:pt idx="54">
                  <c:v>0.75685819183084058</c:v>
                </c:pt>
                <c:pt idx="55">
                  <c:v>0.73902341162429286</c:v>
                </c:pt>
              </c:numCache>
            </c:numRef>
          </c:val>
          <c:smooth val="0"/>
          <c:extLst>
            <c:ext xmlns:c16="http://schemas.microsoft.com/office/drawing/2014/chart" uri="{C3380CC4-5D6E-409C-BE32-E72D297353CC}">
              <c16:uniqueId val="{00000005-4168-4A15-9D60-A2E5E15D23B4}"/>
            </c:ext>
          </c:extLst>
        </c:ser>
        <c:ser>
          <c:idx val="5"/>
          <c:order val="5"/>
          <c:tx>
            <c:strRef>
              <c:f>'[Basket_2019-3-18_9_49 (1).XLS]Sheet1'!$O$95</c:f>
              <c:strCache>
                <c:ptCount val="1"/>
                <c:pt idx="0">
                  <c:v>Cape Coral/ Ft. Myers MSA</c:v>
                </c:pt>
              </c:strCache>
            </c:strRef>
          </c:tx>
          <c:spPr>
            <a:ln w="28575" cap="rnd">
              <a:solidFill>
                <a:schemeClr val="accent6"/>
              </a:solidFill>
              <a:round/>
            </a:ln>
            <a:effectLst/>
          </c:spPr>
          <c:marker>
            <c:symbol val="none"/>
          </c:marker>
          <c:cat>
            <c:strRef>
              <c:f>'[Basket_2019-3-18_9_49 (1).XLS]Sheet1'!$I$96:$I$151</c:f>
              <c:strCache>
                <c:ptCount val="53"/>
                <c:pt idx="0">
                  <c:v>'05</c:v>
                </c:pt>
                <c:pt idx="4">
                  <c:v>'06</c:v>
                </c:pt>
                <c:pt idx="8">
                  <c:v>'07</c:v>
                </c:pt>
                <c:pt idx="12">
                  <c:v>'08</c:v>
                </c:pt>
                <c:pt idx="16">
                  <c:v>'09</c:v>
                </c:pt>
                <c:pt idx="20">
                  <c:v>'10</c:v>
                </c:pt>
                <c:pt idx="24">
                  <c:v>'11</c:v>
                </c:pt>
                <c:pt idx="28">
                  <c:v>'12</c:v>
                </c:pt>
                <c:pt idx="32">
                  <c:v>'13</c:v>
                </c:pt>
                <c:pt idx="36">
                  <c:v>'14</c:v>
                </c:pt>
                <c:pt idx="40">
                  <c:v>'15</c:v>
                </c:pt>
                <c:pt idx="44">
                  <c:v>'16</c:v>
                </c:pt>
                <c:pt idx="48">
                  <c:v>'17</c:v>
                </c:pt>
                <c:pt idx="52">
                  <c:v>'18</c:v>
                </c:pt>
              </c:strCache>
            </c:strRef>
          </c:cat>
          <c:val>
            <c:numRef>
              <c:f>'[Basket_2019-3-18_9_49 (1).XLS]Sheet1'!$O$96:$O$151</c:f>
              <c:numCache>
                <c:formatCode>General</c:formatCode>
                <c:ptCount val="56"/>
                <c:pt idx="0">
                  <c:v>0.87675359990744439</c:v>
                </c:pt>
                <c:pt idx="1">
                  <c:v>0.98210883571540097</c:v>
                </c:pt>
                <c:pt idx="2">
                  <c:v>1.0472509055446249</c:v>
                </c:pt>
                <c:pt idx="3">
                  <c:v>1.1201423471956011</c:v>
                </c:pt>
                <c:pt idx="4">
                  <c:v>1.0370096714354353</c:v>
                </c:pt>
                <c:pt idx="5">
                  <c:v>1.0138196595241642</c:v>
                </c:pt>
                <c:pt idx="6">
                  <c:v>0.94608209441842073</c:v>
                </c:pt>
                <c:pt idx="7">
                  <c:v>0.98817210870859817</c:v>
                </c:pt>
                <c:pt idx="8">
                  <c:v>1</c:v>
                </c:pt>
                <c:pt idx="9">
                  <c:v>1.0092238742742896</c:v>
                </c:pt>
                <c:pt idx="10">
                  <c:v>0.8561000929249446</c:v>
                </c:pt>
                <c:pt idx="11">
                  <c:v>0.86019113405117043</c:v>
                </c:pt>
                <c:pt idx="12">
                  <c:v>0.83712205509873738</c:v>
                </c:pt>
                <c:pt idx="13">
                  <c:v>0.68229578900894938</c:v>
                </c:pt>
                <c:pt idx="14">
                  <c:v>0.5774469888942001</c:v>
                </c:pt>
                <c:pt idx="15">
                  <c:v>0.42447984078010254</c:v>
                </c:pt>
                <c:pt idx="16">
                  <c:v>0.34145289884121899</c:v>
                </c:pt>
                <c:pt idx="17">
                  <c:v>0.30680031304434291</c:v>
                </c:pt>
                <c:pt idx="18">
                  <c:v>0.34380394670758668</c:v>
                </c:pt>
                <c:pt idx="19">
                  <c:v>0.35598869976283048</c:v>
                </c:pt>
                <c:pt idx="20">
                  <c:v>0.33873797585079468</c:v>
                </c:pt>
                <c:pt idx="21">
                  <c:v>0.3439304571398879</c:v>
                </c:pt>
                <c:pt idx="22">
                  <c:v>0.35445808330652279</c:v>
                </c:pt>
                <c:pt idx="23">
                  <c:v>0.35134931366240385</c:v>
                </c:pt>
                <c:pt idx="24">
                  <c:v>0.36472975686596576</c:v>
                </c:pt>
                <c:pt idx="25">
                  <c:v>0.42030996809492999</c:v>
                </c:pt>
                <c:pt idx="26">
                  <c:v>0.42031203234217135</c:v>
                </c:pt>
                <c:pt idx="27">
                  <c:v>0.45442998720225647</c:v>
                </c:pt>
                <c:pt idx="28">
                  <c:v>0.49142977900163409</c:v>
                </c:pt>
                <c:pt idx="29">
                  <c:v>0.51213550683784248</c:v>
                </c:pt>
                <c:pt idx="30">
                  <c:v>0.53200050770006502</c:v>
                </c:pt>
                <c:pt idx="31">
                  <c:v>0.55895942243570951</c:v>
                </c:pt>
                <c:pt idx="32">
                  <c:v>0.59134227394440841</c:v>
                </c:pt>
                <c:pt idx="33">
                  <c:v>0.64271012621895118</c:v>
                </c:pt>
                <c:pt idx="34">
                  <c:v>0.649733541848451</c:v>
                </c:pt>
                <c:pt idx="35">
                  <c:v>0.66203155326226737</c:v>
                </c:pt>
                <c:pt idx="36">
                  <c:v>0.68615416668425544</c:v>
                </c:pt>
                <c:pt idx="37">
                  <c:v>0.69951010089122156</c:v>
                </c:pt>
                <c:pt idx="38">
                  <c:v>0.71365601937705214</c:v>
                </c:pt>
                <c:pt idx="39">
                  <c:v>0.74124477461513905</c:v>
                </c:pt>
                <c:pt idx="40">
                  <c:v>0.77094477280065332</c:v>
                </c:pt>
                <c:pt idx="41">
                  <c:v>0.79162938017291729</c:v>
                </c:pt>
                <c:pt idx="42">
                  <c:v>0.84803829550617216</c:v>
                </c:pt>
                <c:pt idx="43">
                  <c:v>0.87948554709543747</c:v>
                </c:pt>
                <c:pt idx="44">
                  <c:v>0.83459456209695304</c:v>
                </c:pt>
                <c:pt idx="45">
                  <c:v>0.8506235928656114</c:v>
                </c:pt>
                <c:pt idx="46">
                  <c:v>0.90581587957085974</c:v>
                </c:pt>
                <c:pt idx="47">
                  <c:v>0.92871139443444684</c:v>
                </c:pt>
                <c:pt idx="48">
                  <c:v>0.94768530715076704</c:v>
                </c:pt>
                <c:pt idx="49">
                  <c:v>0.91381039378912898</c:v>
                </c:pt>
                <c:pt idx="50">
                  <c:v>0.96366519696842701</c:v>
                </c:pt>
                <c:pt idx="51">
                  <c:v>0.94564151946386332</c:v>
                </c:pt>
                <c:pt idx="52">
                  <c:v>0.960273103871498</c:v>
                </c:pt>
                <c:pt idx="53">
                  <c:v>0.98222242310492036</c:v>
                </c:pt>
                <c:pt idx="54">
                  <c:v>1.00158018908562</c:v>
                </c:pt>
                <c:pt idx="55">
                  <c:v>0.98497492337248305</c:v>
                </c:pt>
              </c:numCache>
            </c:numRef>
          </c:val>
          <c:smooth val="0"/>
          <c:extLst>
            <c:ext xmlns:c16="http://schemas.microsoft.com/office/drawing/2014/chart" uri="{C3380CC4-5D6E-409C-BE32-E72D297353CC}">
              <c16:uniqueId val="{00000006-4168-4A15-9D60-A2E5E15D23B4}"/>
            </c:ext>
          </c:extLst>
        </c:ser>
        <c:dLbls>
          <c:showLegendKey val="0"/>
          <c:showVal val="0"/>
          <c:showCatName val="0"/>
          <c:showSerName val="0"/>
          <c:showPercent val="0"/>
          <c:showBubbleSize val="0"/>
        </c:dLbls>
        <c:marker val="1"/>
        <c:smooth val="0"/>
        <c:axId val="2122734559"/>
        <c:axId val="128613327"/>
      </c:lineChart>
      <c:catAx>
        <c:axId val="2122734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8613327"/>
        <c:crosses val="autoZero"/>
        <c:auto val="1"/>
        <c:lblAlgn val="ctr"/>
        <c:lblOffset val="100"/>
        <c:noMultiLvlLbl val="0"/>
      </c:catAx>
      <c:valAx>
        <c:axId val="128613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22734559"/>
        <c:crosses val="autoZero"/>
        <c:crossBetween val="between"/>
      </c:valAx>
      <c:valAx>
        <c:axId val="2071729599"/>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076723375"/>
        <c:crosses val="max"/>
        <c:crossBetween val="between"/>
      </c:valAx>
      <c:catAx>
        <c:axId val="2076723375"/>
        <c:scaling>
          <c:orientation val="minMax"/>
        </c:scaling>
        <c:delete val="1"/>
        <c:axPos val="b"/>
        <c:numFmt formatCode="General" sourceLinked="1"/>
        <c:majorTickMark val="out"/>
        <c:minorTickMark val="none"/>
        <c:tickLblPos val="nextTo"/>
        <c:crossAx val="2071729599"/>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7.5706900567400551E-2"/>
          <c:y val="0.87180130544457091"/>
          <c:w val="0.89536096721872704"/>
          <c:h val="0.11250122314614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Single-Family Starts/Household vs %YoY Real House Price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3.3237920913255857E-2"/>
          <c:y val="9.0441767068273088E-2"/>
          <c:w val="0.92313071732608387"/>
          <c:h val="0.77676838587947594"/>
        </c:manualLayout>
      </c:layout>
      <c:barChart>
        <c:barDir val="col"/>
        <c:grouping val="clustered"/>
        <c:varyColors val="0"/>
        <c:ser>
          <c:idx val="3"/>
          <c:order val="3"/>
          <c:tx>
            <c:strRef>
              <c:f>'Graph data'!$V$6</c:f>
              <c:strCache>
                <c:ptCount val="1"/>
              </c:strCache>
            </c:strRef>
          </c:tx>
          <c:spPr>
            <a:solidFill>
              <a:schemeClr val="bg1">
                <a:lumMod val="85000"/>
              </a:schemeClr>
            </a:solidFill>
            <a:ln>
              <a:noFill/>
            </a:ln>
            <a:effectLst/>
          </c:spPr>
          <c:invertIfNegative val="0"/>
          <c:cat>
            <c:strRef>
              <c:f>'Graph data'!$R$7:$R$162</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'Graph data'!$V$7:$V$162</c:f>
              <c:numCache>
                <c:formatCode>0</c:formatCode>
                <c:ptCount val="156"/>
                <c:pt idx="0">
                  <c:v>0</c:v>
                </c:pt>
                <c:pt idx="1">
                  <c:v>25</c:v>
                </c:pt>
                <c:pt idx="2">
                  <c:v>25</c:v>
                </c:pt>
                <c:pt idx="3">
                  <c:v>0</c:v>
                </c:pt>
                <c:pt idx="4">
                  <c:v>0</c:v>
                </c:pt>
                <c:pt idx="5">
                  <c:v>0</c:v>
                </c:pt>
                <c:pt idx="6">
                  <c:v>0</c:v>
                </c:pt>
                <c:pt idx="7">
                  <c:v>25</c:v>
                </c:pt>
                <c:pt idx="8">
                  <c:v>25</c:v>
                </c:pt>
                <c:pt idx="9">
                  <c:v>25</c:v>
                </c:pt>
                <c:pt idx="10">
                  <c:v>25</c:v>
                </c:pt>
                <c:pt idx="11">
                  <c:v>25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25</c:v>
                </c:pt>
                <c:pt idx="44">
                  <c:v>25</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25</c:v>
                </c:pt>
                <c:pt idx="86">
                  <c:v>25</c:v>
                </c:pt>
                <c:pt idx="87">
                  <c:v>25</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25</c:v>
                </c:pt>
                <c:pt idx="113">
                  <c:v>25</c:v>
                </c:pt>
                <c:pt idx="114">
                  <c:v>25</c:v>
                </c:pt>
                <c:pt idx="115">
                  <c:v>25</c:v>
                </c:pt>
                <c:pt idx="116">
                  <c:v>25</c:v>
                </c:pt>
                <c:pt idx="117">
                  <c:v>25</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numCache>
            </c:numRef>
          </c:val>
          <c:extLst>
            <c:ext xmlns:c16="http://schemas.microsoft.com/office/drawing/2014/chart" uri="{C3380CC4-5D6E-409C-BE32-E72D297353CC}">
              <c16:uniqueId val="{00000000-D323-4737-A942-7F5E0515941E}"/>
            </c:ext>
          </c:extLst>
        </c:ser>
        <c:dLbls>
          <c:showLegendKey val="0"/>
          <c:showVal val="0"/>
          <c:showCatName val="0"/>
          <c:showSerName val="0"/>
          <c:showPercent val="0"/>
          <c:showBubbleSize val="0"/>
        </c:dLbls>
        <c:gapWidth val="0"/>
        <c:axId val="756887296"/>
        <c:axId val="756886120"/>
      </c:barChart>
      <c:lineChart>
        <c:grouping val="standard"/>
        <c:varyColors val="0"/>
        <c:ser>
          <c:idx val="1"/>
          <c:order val="1"/>
          <c:tx>
            <c:strRef>
              <c:f>'Graph data'!$T$6</c:f>
              <c:strCache>
                <c:ptCount val="1"/>
                <c:pt idx="0">
                  <c:v>Single Family Starts/1000 Household (Left)</c:v>
                </c:pt>
              </c:strCache>
            </c:strRef>
          </c:tx>
          <c:spPr>
            <a:ln w="28575" cap="rnd">
              <a:solidFill>
                <a:schemeClr val="accent2"/>
              </a:solidFill>
              <a:round/>
            </a:ln>
            <a:effectLst/>
          </c:spPr>
          <c:marker>
            <c:symbol val="none"/>
          </c:marker>
          <c:cat>
            <c:strRef>
              <c:f>'Graph data'!$R$7:$R$162</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'Graph data'!$T$7:$T$162</c:f>
              <c:numCache>
                <c:formatCode>General</c:formatCode>
                <c:ptCount val="156"/>
                <c:pt idx="0">
                  <c:v>10.036700108288493</c:v>
                </c:pt>
                <c:pt idx="1">
                  <c:v>8.6994108069091691</c:v>
                </c:pt>
                <c:pt idx="2">
                  <c:v>11.965954606141523</c:v>
                </c:pt>
                <c:pt idx="3">
                  <c:v>12.219883002005442</c:v>
                </c:pt>
                <c:pt idx="4">
                  <c:v>10.76322557702963</c:v>
                </c:pt>
                <c:pt idx="5">
                  <c:v>9.7180969173158456</c:v>
                </c:pt>
                <c:pt idx="6">
                  <c:v>7.9889863768056379</c:v>
                </c:pt>
                <c:pt idx="7">
                  <c:v>6.6469386836278206</c:v>
                </c:pt>
                <c:pt idx="8">
                  <c:v>6.8020705072264525</c:v>
                </c:pt>
                <c:pt idx="9">
                  <c:v>7.1920635997016271</c:v>
                </c:pt>
                <c:pt idx="10">
                  <c:v>7.8992152595940386</c:v>
                </c:pt>
                <c:pt idx="11">
                  <c:v>9.7692878014741158</c:v>
                </c:pt>
                <c:pt idx="12">
                  <c:v>12.231955289547743</c:v>
                </c:pt>
                <c:pt idx="13">
                  <c:v>12.890505920685381</c:v>
                </c:pt>
                <c:pt idx="14">
                  <c:v>12.92007990827098</c:v>
                </c:pt>
                <c:pt idx="15">
                  <c:v>12.330591032794375</c:v>
                </c:pt>
                <c:pt idx="16">
                  <c:v>14.259909527628331</c:v>
                </c:pt>
                <c:pt idx="17">
                  <c:v>12.815846736411718</c:v>
                </c:pt>
                <c:pt idx="18">
                  <c:v>11.58219473165928</c:v>
                </c:pt>
                <c:pt idx="19">
                  <c:v>12.247399773976669</c:v>
                </c:pt>
                <c:pt idx="20">
                  <c:v>12.219865703982176</c:v>
                </c:pt>
                <c:pt idx="21">
                  <c:v>12.00875852473599</c:v>
                </c:pt>
                <c:pt idx="22">
                  <c:v>12.005350826808549</c:v>
                </c:pt>
                <c:pt idx="23">
                  <c:v>12.50465678988188</c:v>
                </c:pt>
                <c:pt idx="24">
                  <c:v>13.484655715309758</c:v>
                </c:pt>
                <c:pt idx="25">
                  <c:v>13.664233138950934</c:v>
                </c:pt>
                <c:pt idx="26">
                  <c:v>13.020161817740156</c:v>
                </c:pt>
                <c:pt idx="27">
                  <c:v>12.890700545976584</c:v>
                </c:pt>
                <c:pt idx="28">
                  <c:v>13.740271473108168</c:v>
                </c:pt>
                <c:pt idx="29">
                  <c:v>12.609604574028793</c:v>
                </c:pt>
                <c:pt idx="30">
                  <c:v>12.833245056497175</c:v>
                </c:pt>
                <c:pt idx="31">
                  <c:v>11.831853132918221</c:v>
                </c:pt>
                <c:pt idx="32">
                  <c:v>11.539217327384808</c:v>
                </c:pt>
                <c:pt idx="33">
                  <c:v>11.60099540748587</c:v>
                </c:pt>
                <c:pt idx="34">
                  <c:v>11.611061938910062</c:v>
                </c:pt>
                <c:pt idx="35">
                  <c:v>12.315724483053692</c:v>
                </c:pt>
                <c:pt idx="36">
                  <c:v>11.224442270970146</c:v>
                </c:pt>
                <c:pt idx="37">
                  <c:v>10.686019600560016</c:v>
                </c:pt>
                <c:pt idx="38">
                  <c:v>10.640340149597565</c:v>
                </c:pt>
                <c:pt idx="39">
                  <c:v>10.529164396682797</c:v>
                </c:pt>
                <c:pt idx="40">
                  <c:v>11.286312367280011</c:v>
                </c:pt>
                <c:pt idx="41">
                  <c:v>9.5540048973121401</c:v>
                </c:pt>
                <c:pt idx="42">
                  <c:v>9.0490403013527754</c:v>
                </c:pt>
                <c:pt idx="43">
                  <c:v>8.3558770139217522</c:v>
                </c:pt>
                <c:pt idx="44">
                  <c:v>7.401428345821123</c:v>
                </c:pt>
                <c:pt idx="45">
                  <c:v>8.8657324733712901</c:v>
                </c:pt>
                <c:pt idx="46">
                  <c:v>9.2085597351622415</c:v>
                </c:pt>
                <c:pt idx="47">
                  <c:v>9.5796956585560213</c:v>
                </c:pt>
                <c:pt idx="48">
                  <c:v>10.804872622093669</c:v>
                </c:pt>
                <c:pt idx="49">
                  <c:v>10.305822340340971</c:v>
                </c:pt>
                <c:pt idx="50">
                  <c:v>10.526206624769253</c:v>
                </c:pt>
                <c:pt idx="51">
                  <c:v>11.189052239706312</c:v>
                </c:pt>
                <c:pt idx="52">
                  <c:v>10.661024749788773</c:v>
                </c:pt>
                <c:pt idx="53">
                  <c:v>11.376334208523852</c:v>
                </c:pt>
                <c:pt idx="54">
                  <c:v>11.523626663041815</c:v>
                </c:pt>
                <c:pt idx="55">
                  <c:v>12.702828943360208</c:v>
                </c:pt>
                <c:pt idx="56">
                  <c:v>12.175747163585024</c:v>
                </c:pt>
                <c:pt idx="57">
                  <c:v>12.357446693034646</c:v>
                </c:pt>
                <c:pt idx="58">
                  <c:v>12.066176966102837</c:v>
                </c:pt>
                <c:pt idx="59">
                  <c:v>11.680835397282282</c:v>
                </c:pt>
                <c:pt idx="60">
                  <c:v>10.463822636201753</c:v>
                </c:pt>
                <c:pt idx="61">
                  <c:v>10.203571083099565</c:v>
                </c:pt>
                <c:pt idx="62">
                  <c:v>11.234155035344534</c:v>
                </c:pt>
                <c:pt idx="63">
                  <c:v>11.382054415984694</c:v>
                </c:pt>
                <c:pt idx="64">
                  <c:v>11.439301698311642</c:v>
                </c:pt>
                <c:pt idx="65">
                  <c:v>11.736307366602142</c:v>
                </c:pt>
                <c:pt idx="66">
                  <c:v>11.705564345991561</c:v>
                </c:pt>
                <c:pt idx="67">
                  <c:v>10.842945173013113</c:v>
                </c:pt>
                <c:pt idx="68">
                  <c:v>11.206014998164562</c:v>
                </c:pt>
                <c:pt idx="69">
                  <c:v>10.939510939510939</c:v>
                </c:pt>
                <c:pt idx="70">
                  <c:v>11.187764399609502</c:v>
                </c:pt>
                <c:pt idx="71">
                  <c:v>11.140957472724143</c:v>
                </c:pt>
                <c:pt idx="72">
                  <c:v>11.915578851383469</c:v>
                </c:pt>
                <c:pt idx="73">
                  <c:v>11.968547545755465</c:v>
                </c:pt>
                <c:pt idx="74">
                  <c:v>12.355182509493458</c:v>
                </c:pt>
                <c:pt idx="75">
                  <c:v>13.114092282454413</c:v>
                </c:pt>
                <c:pt idx="76">
                  <c:v>12.799075888213107</c:v>
                </c:pt>
                <c:pt idx="77">
                  <c:v>12.078347066437269</c:v>
                </c:pt>
                <c:pt idx="78">
                  <c:v>12.234442221665647</c:v>
                </c:pt>
                <c:pt idx="79">
                  <c:v>12.682914474225759</c:v>
                </c:pt>
                <c:pt idx="80">
                  <c:v>12.143852095732559</c:v>
                </c:pt>
                <c:pt idx="81">
                  <c:v>12.081687460075353</c:v>
                </c:pt>
                <c:pt idx="82">
                  <c:v>11.558671271129885</c:v>
                </c:pt>
                <c:pt idx="83">
                  <c:v>11.812568341159064</c:v>
                </c:pt>
                <c:pt idx="84">
                  <c:v>12.156340918829924</c:v>
                </c:pt>
                <c:pt idx="85">
                  <c:v>12.542105178332553</c:v>
                </c:pt>
                <c:pt idx="86">
                  <c:v>12.239076136839715</c:v>
                </c:pt>
                <c:pt idx="87">
                  <c:v>11.999477868301829</c:v>
                </c:pt>
                <c:pt idx="88">
                  <c:v>13.085897089016568</c:v>
                </c:pt>
                <c:pt idx="89">
                  <c:v>12.813733840352338</c:v>
                </c:pt>
                <c:pt idx="90">
                  <c:v>12.685657247187107</c:v>
                </c:pt>
                <c:pt idx="91">
                  <c:v>13.190533074040337</c:v>
                </c:pt>
                <c:pt idx="92">
                  <c:v>13.338664181735757</c:v>
                </c:pt>
                <c:pt idx="93">
                  <c:v>13.45393019555058</c:v>
                </c:pt>
                <c:pt idx="94">
                  <c:v>14.374336121883308</c:v>
                </c:pt>
                <c:pt idx="95">
                  <c:v>15.560987365304506</c:v>
                </c:pt>
                <c:pt idx="96">
                  <c:v>14.593547984135411</c:v>
                </c:pt>
                <c:pt idx="97">
                  <c:v>15.025182130498566</c:v>
                </c:pt>
                <c:pt idx="98">
                  <c:v>15.197981426405141</c:v>
                </c:pt>
                <c:pt idx="99">
                  <c:v>14.812907339623914</c:v>
                </c:pt>
                <c:pt idx="100">
                  <c:v>15.659064742914534</c:v>
                </c:pt>
                <c:pt idx="101">
                  <c:v>15.560717669712993</c:v>
                </c:pt>
                <c:pt idx="102">
                  <c:v>15.919784455656368</c:v>
                </c:pt>
                <c:pt idx="103">
                  <c:v>15.644977496743149</c:v>
                </c:pt>
                <c:pt idx="104">
                  <c:v>15.791985597515815</c:v>
                </c:pt>
                <c:pt idx="105">
                  <c:v>13.663813506432424</c:v>
                </c:pt>
                <c:pt idx="106">
                  <c:v>12.553560252274806</c:v>
                </c:pt>
                <c:pt idx="107">
                  <c:v>11.25442931252269</c:v>
                </c:pt>
                <c:pt idx="108">
                  <c:v>10.60075990678798</c:v>
                </c:pt>
                <c:pt idx="109">
                  <c:v>10.352580510922902</c:v>
                </c:pt>
                <c:pt idx="110">
                  <c:v>8.7909585560535959</c:v>
                </c:pt>
                <c:pt idx="111">
                  <c:v>7.5066160258494907</c:v>
                </c:pt>
                <c:pt idx="112">
                  <c:v>6.6621753125233925</c:v>
                </c:pt>
                <c:pt idx="113">
                  <c:v>5.997556772191408</c:v>
                </c:pt>
                <c:pt idx="114">
                  <c:v>5.2380498612318807</c:v>
                </c:pt>
                <c:pt idx="115">
                  <c:v>4.1851730408084178</c:v>
                </c:pt>
                <c:pt idx="116">
                  <c:v>3.1854440997768103</c:v>
                </c:pt>
                <c:pt idx="117">
                  <c:v>3.785352434986498</c:v>
                </c:pt>
                <c:pt idx="118">
                  <c:v>4.4669472597681104</c:v>
                </c:pt>
                <c:pt idx="119">
                  <c:v>4.3175615408094021</c:v>
                </c:pt>
                <c:pt idx="120">
                  <c:v>4.6756663861661911</c:v>
                </c:pt>
                <c:pt idx="121">
                  <c:v>4.3409605705938361</c:v>
                </c:pt>
                <c:pt idx="122">
                  <c:v>3.8133579686490031</c:v>
                </c:pt>
                <c:pt idx="123">
                  <c:v>3.8756956565175744</c:v>
                </c:pt>
                <c:pt idx="124">
                  <c:v>3.6835343069651216</c:v>
                </c:pt>
                <c:pt idx="125">
                  <c:v>3.7155707104853168</c:v>
                </c:pt>
                <c:pt idx="126">
                  <c:v>3.7336871334558324</c:v>
                </c:pt>
                <c:pt idx="127">
                  <c:v>4.1657050879442856</c:v>
                </c:pt>
                <c:pt idx="128">
                  <c:v>4.2517279945334918</c:v>
                </c:pt>
                <c:pt idx="129">
                  <c:v>4.5111421710090545</c:v>
                </c:pt>
                <c:pt idx="130">
                  <c:v>4.7842581349817292</c:v>
                </c:pt>
                <c:pt idx="131">
                  <c:v>5.1966475109650716</c:v>
                </c:pt>
                <c:pt idx="132">
                  <c:v>5.456087065095562</c:v>
                </c:pt>
                <c:pt idx="133">
                  <c:v>5.2314383708219339</c:v>
                </c:pt>
                <c:pt idx="134">
                  <c:v>5.2004227328640154</c:v>
                </c:pt>
                <c:pt idx="135">
                  <c:v>5.5900030815575983</c:v>
                </c:pt>
                <c:pt idx="136">
                  <c:v>5.2168346012538862</c:v>
                </c:pt>
                <c:pt idx="137">
                  <c:v>5.4667570611081748</c:v>
                </c:pt>
                <c:pt idx="138">
                  <c:v>5.6205055302220401</c:v>
                </c:pt>
                <c:pt idx="139">
                  <c:v>5.8660657157902483</c:v>
                </c:pt>
                <c:pt idx="140">
                  <c:v>5.4535595760929123</c:v>
                </c:pt>
                <c:pt idx="141">
                  <c:v>6.074347064301465</c:v>
                </c:pt>
                <c:pt idx="142">
                  <c:v>6.3151166868403497</c:v>
                </c:pt>
                <c:pt idx="143">
                  <c:v>6.3433403376730197</c:v>
                </c:pt>
                <c:pt idx="144">
                  <c:v>6.6371868712380104</c:v>
                </c:pt>
                <c:pt idx="145">
                  <c:v>6.3994346511719202</c:v>
                </c:pt>
                <c:pt idx="146">
                  <c:v>6.3574603707120687</c:v>
                </c:pt>
                <c:pt idx="147">
                  <c:v>7.0110165135974611</c:v>
                </c:pt>
                <c:pt idx="148">
                  <c:v>6.9873135368743906</c:v>
                </c:pt>
                <c:pt idx="149">
                  <c:v>6.9276982478638445</c:v>
                </c:pt>
                <c:pt idx="150">
                  <c:v>7.0899883132060779</c:v>
                </c:pt>
                <c:pt idx="151">
                  <c:v>7.3949737330973999</c:v>
                </c:pt>
                <c:pt idx="152">
                  <c:v>7.3639206529269376</c:v>
                </c:pt>
                <c:pt idx="153">
                  <c:v>7.3875305522639607</c:v>
                </c:pt>
                <c:pt idx="154">
                  <c:v>7.2240442561981197</c:v>
                </c:pt>
                <c:pt idx="155">
                  <c:v>7.0466620215128692</c:v>
                </c:pt>
              </c:numCache>
            </c:numRef>
          </c:val>
          <c:smooth val="0"/>
          <c:extLst>
            <c:ext xmlns:c16="http://schemas.microsoft.com/office/drawing/2014/chart" uri="{C3380CC4-5D6E-409C-BE32-E72D297353CC}">
              <c16:uniqueId val="{00000001-D323-4737-A942-7F5E0515941E}"/>
            </c:ext>
          </c:extLst>
        </c:ser>
        <c:dLbls>
          <c:showLegendKey val="0"/>
          <c:showVal val="0"/>
          <c:showCatName val="0"/>
          <c:showSerName val="0"/>
          <c:showPercent val="0"/>
          <c:showBubbleSize val="0"/>
        </c:dLbls>
        <c:marker val="1"/>
        <c:smooth val="0"/>
        <c:axId val="756887296"/>
        <c:axId val="756886120"/>
        <c:extLst>
          <c:ext xmlns:c15="http://schemas.microsoft.com/office/drawing/2012/chart" uri="{02D57815-91ED-43cb-92C2-25804820EDAC}">
            <c15:filteredLineSeries>
              <c15:ser>
                <c:idx val="2"/>
                <c:order val="2"/>
                <c:tx>
                  <c:strRef>
                    <c:extLst>
                      <c:ext uri="{02D57815-91ED-43cb-92C2-25804820EDAC}">
                        <c15:formulaRef>
                          <c15:sqref>'Graph data'!$U$6</c15:sqref>
                        </c15:formulaRef>
                      </c:ext>
                    </c:extLst>
                    <c:strCache>
                      <c:ptCount val="1"/>
                      <c:pt idx="0">
                        <c:v>All Housing Starts/1000 Household (Left)</c:v>
                      </c:pt>
                    </c:strCache>
                  </c:strRef>
                </c:tx>
                <c:spPr>
                  <a:ln w="28575" cap="rnd">
                    <a:solidFill>
                      <a:schemeClr val="accent3"/>
                    </a:solidFill>
                    <a:round/>
                  </a:ln>
                  <a:effectLst/>
                </c:spPr>
                <c:marker>
                  <c:symbol val="none"/>
                </c:marker>
                <c:cat>
                  <c:strRef>
                    <c:extLst>
                      <c:ext uri="{02D57815-91ED-43cb-92C2-25804820EDAC}">
                        <c15:formulaRef>
                          <c15:sqref>'Graph data'!$R$7:$R$162</c15:sqref>
                        </c15:formulaRef>
                      </c:ext>
                    </c:extLst>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extLst>
                      <c:ext uri="{02D57815-91ED-43cb-92C2-25804820EDAC}">
                        <c15:formulaRef>
                          <c15:sqref>'Graph data'!$U$7:$U$162</c15:sqref>
                        </c15:formulaRef>
                      </c:ext>
                    </c:extLst>
                    <c:numCache>
                      <c:formatCode>General</c:formatCode>
                      <c:ptCount val="156"/>
                      <c:pt idx="0">
                        <c:v>15.750287575475394</c:v>
                      </c:pt>
                      <c:pt idx="1">
                        <c:v>13.319792523458613</c:v>
                      </c:pt>
                      <c:pt idx="2">
                        <c:v>17.423230974632844</c:v>
                      </c:pt>
                      <c:pt idx="3">
                        <c:v>18.785417689497642</c:v>
                      </c:pt>
                      <c:pt idx="4">
                        <c:v>16.949082458795409</c:v>
                      </c:pt>
                      <c:pt idx="5">
                        <c:v>14.60392266718299</c:v>
                      </c:pt>
                      <c:pt idx="6">
                        <c:v>11.884850103766412</c:v>
                      </c:pt>
                      <c:pt idx="7">
                        <c:v>10.723509452650795</c:v>
                      </c:pt>
                      <c:pt idx="8">
                        <c:v>10.519898148258838</c:v>
                      </c:pt>
                      <c:pt idx="9">
                        <c:v>11.344552899362967</c:v>
                      </c:pt>
                      <c:pt idx="10">
                        <c:v>13.375260550553783</c:v>
                      </c:pt>
                      <c:pt idx="11">
                        <c:v>15.256582573081332</c:v>
                      </c:pt>
                      <c:pt idx="12">
                        <c:v>19.386420389234608</c:v>
                      </c:pt>
                      <c:pt idx="13">
                        <c:v>19.719781938247507</c:v>
                      </c:pt>
                      <c:pt idx="14">
                        <c:v>21.297051510888881</c:v>
                      </c:pt>
                      <c:pt idx="15">
                        <c:v>20.256841760018116</c:v>
                      </c:pt>
                      <c:pt idx="16">
                        <c:v>22.657022509090059</c:v>
                      </c:pt>
                      <c:pt idx="17">
                        <c:v>21.17131418570975</c:v>
                      </c:pt>
                      <c:pt idx="18">
                        <c:v>19.294682422451995</c:v>
                      </c:pt>
                      <c:pt idx="19">
                        <c:v>18.736950983584574</c:v>
                      </c:pt>
                      <c:pt idx="20">
                        <c:v>19.688837504881057</c:v>
                      </c:pt>
                      <c:pt idx="21">
                        <c:v>19.680070554782596</c:v>
                      </c:pt>
                      <c:pt idx="22">
                        <c:v>19.283382206233561</c:v>
                      </c:pt>
                      <c:pt idx="23">
                        <c:v>20.59900429365435</c:v>
                      </c:pt>
                      <c:pt idx="24">
                        <c:v>21.377288882383628</c:v>
                      </c:pt>
                      <c:pt idx="25">
                        <c:v>21.114725591017432</c:v>
                      </c:pt>
                      <c:pt idx="26">
                        <c:v>19.717099239493994</c:v>
                      </c:pt>
                      <c:pt idx="27">
                        <c:v>19.10546125351463</c:v>
                      </c:pt>
                      <c:pt idx="28">
                        <c:v>19.564428580949489</c:v>
                      </c:pt>
                      <c:pt idx="29">
                        <c:v>17.861759730522333</c:v>
                      </c:pt>
                      <c:pt idx="30">
                        <c:v>17.931232344632768</c:v>
                      </c:pt>
                      <c:pt idx="31">
                        <c:v>16.713040998321752</c:v>
                      </c:pt>
                      <c:pt idx="32">
                        <c:v>15.560294321002029</c:v>
                      </c:pt>
                      <c:pt idx="33">
                        <c:v>16.222530163313575</c:v>
                      </c:pt>
                      <c:pt idx="34">
                        <c:v>16.083524502808839</c:v>
                      </c:pt>
                      <c:pt idx="35">
                        <c:v>16.803688579340921</c:v>
                      </c:pt>
                      <c:pt idx="36">
                        <c:v>16.007279944683884</c:v>
                      </c:pt>
                      <c:pt idx="37">
                        <c:v>14.525415011857481</c:v>
                      </c:pt>
                      <c:pt idx="38">
                        <c:v>14.355393760131964</c:v>
                      </c:pt>
                      <c:pt idx="39">
                        <c:v>14.285765153700162</c:v>
                      </c:pt>
                      <c:pt idx="40">
                        <c:v>15.213223446220171</c:v>
                      </c:pt>
                      <c:pt idx="41">
                        <c:v>12.869598448712686</c:v>
                      </c:pt>
                      <c:pt idx="42">
                        <c:v>11.966721520013248</c:v>
                      </c:pt>
                      <c:pt idx="43">
                        <c:v>11.046992096173813</c:v>
                      </c:pt>
                      <c:pt idx="44">
                        <c:v>9.4193616311919843</c:v>
                      </c:pt>
                      <c:pt idx="45">
                        <c:v>10.619971007794282</c:v>
                      </c:pt>
                      <c:pt idx="46">
                        <c:v>10.919668673436604</c:v>
                      </c:pt>
                      <c:pt idx="47">
                        <c:v>11.397076812313458</c:v>
                      </c:pt>
                      <c:pt idx="48">
                        <c:v>12.942902436311046</c:v>
                      </c:pt>
                      <c:pt idx="49">
                        <c:v>11.950883183400093</c:v>
                      </c:pt>
                      <c:pt idx="50">
                        <c:v>12.275389072103652</c:v>
                      </c:pt>
                      <c:pt idx="51">
                        <c:v>12.702297444028884</c:v>
                      </c:pt>
                      <c:pt idx="52">
                        <c:v>12.03143353689113</c:v>
                      </c:pt>
                      <c:pt idx="53">
                        <c:v>13.018173342565108</c:v>
                      </c:pt>
                      <c:pt idx="54">
                        <c:v>13.243165174247702</c:v>
                      </c:pt>
                      <c:pt idx="55">
                        <c:v>14.557651821314217</c:v>
                      </c:pt>
                      <c:pt idx="56">
                        <c:v>14.196533365085305</c:v>
                      </c:pt>
                      <c:pt idx="57">
                        <c:v>14.925271877395677</c:v>
                      </c:pt>
                      <c:pt idx="58">
                        <c:v>14.701125412763663</c:v>
                      </c:pt>
                      <c:pt idx="59">
                        <c:v>14.780105763437982</c:v>
                      </c:pt>
                      <c:pt idx="60">
                        <c:v>13.270211848976169</c:v>
                      </c:pt>
                      <c:pt idx="61">
                        <c:v>12.882050187293402</c:v>
                      </c:pt>
                      <c:pt idx="62">
                        <c:v>14.171189031513039</c:v>
                      </c:pt>
                      <c:pt idx="63">
                        <c:v>14.122117121904559</c:v>
                      </c:pt>
                      <c:pt idx="64">
                        <c:v>14.537998852088636</c:v>
                      </c:pt>
                      <c:pt idx="65">
                        <c:v>14.796519009256482</c:v>
                      </c:pt>
                      <c:pt idx="66">
                        <c:v>14.84704641350211</c:v>
                      </c:pt>
                      <c:pt idx="67">
                        <c:v>13.993126876283773</c:v>
                      </c:pt>
                      <c:pt idx="68">
                        <c:v>14.086999842676597</c:v>
                      </c:pt>
                      <c:pt idx="69">
                        <c:v>14.464065225486545</c:v>
                      </c:pt>
                      <c:pt idx="70">
                        <c:v>14.230393752033844</c:v>
                      </c:pt>
                      <c:pt idx="71">
                        <c:v>14.928233394938824</c:v>
                      </c:pt>
                      <c:pt idx="72">
                        <c:v>15.12001267545973</c:v>
                      </c:pt>
                      <c:pt idx="73">
                        <c:v>15.188495768988034</c:v>
                      </c:pt>
                      <c:pt idx="74">
                        <c:v>15.762842336147283</c:v>
                      </c:pt>
                      <c:pt idx="75">
                        <c:v>16.555219844476412</c:v>
                      </c:pt>
                      <c:pt idx="76">
                        <c:v>16.363415894978012</c:v>
                      </c:pt>
                      <c:pt idx="77">
                        <c:v>15.020019271928177</c:v>
                      </c:pt>
                      <c:pt idx="78">
                        <c:v>15.699652210854701</c:v>
                      </c:pt>
                      <c:pt idx="79">
                        <c:v>15.715922978047098</c:v>
                      </c:pt>
                      <c:pt idx="80">
                        <c:v>15.755983284791693</c:v>
                      </c:pt>
                      <c:pt idx="81">
                        <c:v>15.513577639589608</c:v>
                      </c:pt>
                      <c:pt idx="82">
                        <c:v>14.613555522440281</c:v>
                      </c:pt>
                      <c:pt idx="83">
                        <c:v>14.896764649128448</c:v>
                      </c:pt>
                      <c:pt idx="84">
                        <c:v>15.513591710619158</c:v>
                      </c:pt>
                      <c:pt idx="85">
                        <c:v>15.762244749947619</c:v>
                      </c:pt>
                      <c:pt idx="86">
                        <c:v>15.347615986593624</c:v>
                      </c:pt>
                      <c:pt idx="87">
                        <c:v>14.995367673043678</c:v>
                      </c:pt>
                      <c:pt idx="88">
                        <c:v>16.453661409176998</c:v>
                      </c:pt>
                      <c:pt idx="89">
                        <c:v>16.062286081568423</c:v>
                      </c:pt>
                      <c:pt idx="90">
                        <c:v>16.084503661025085</c:v>
                      </c:pt>
                      <c:pt idx="91">
                        <c:v>16.355000267908078</c:v>
                      </c:pt>
                      <c:pt idx="92">
                        <c:v>16.395506976275627</c:v>
                      </c:pt>
                      <c:pt idx="93">
                        <c:v>16.545377923981206</c:v>
                      </c:pt>
                      <c:pt idx="94">
                        <c:v>17.815503164616633</c:v>
                      </c:pt>
                      <c:pt idx="95">
                        <c:v>19.113224022508973</c:v>
                      </c:pt>
                      <c:pt idx="96">
                        <c:v>17.972580494050778</c:v>
                      </c:pt>
                      <c:pt idx="97">
                        <c:v>18.102478968171159</c:v>
                      </c:pt>
                      <c:pt idx="98">
                        <c:v>18.31725824832532</c:v>
                      </c:pt>
                      <c:pt idx="99">
                        <c:v>18.07468991606428</c:v>
                      </c:pt>
                      <c:pt idx="100">
                        <c:v>19.030326041692184</c:v>
                      </c:pt>
                      <c:pt idx="101">
                        <c:v>18.809793073937097</c:v>
                      </c:pt>
                      <c:pt idx="102">
                        <c:v>19.136546855683097</c:v>
                      </c:pt>
                      <c:pt idx="103">
                        <c:v>18.758255476195512</c:v>
                      </c:pt>
                      <c:pt idx="104">
                        <c:v>19.214387985041718</c:v>
                      </c:pt>
                      <c:pt idx="105">
                        <c:v>16.778270556773265</c:v>
                      </c:pt>
                      <c:pt idx="106">
                        <c:v>15.366977998170524</c:v>
                      </c:pt>
                      <c:pt idx="107">
                        <c:v>14.131794737931717</c:v>
                      </c:pt>
                      <c:pt idx="108">
                        <c:v>13.199014891041891</c:v>
                      </c:pt>
                      <c:pt idx="109">
                        <c:v>13.032036716034524</c:v>
                      </c:pt>
                      <c:pt idx="110">
                        <c:v>11.586447422037919</c:v>
                      </c:pt>
                      <c:pt idx="111">
                        <c:v>10.436463775207281</c:v>
                      </c:pt>
                      <c:pt idx="112">
                        <c:v>9.5576016168874922</c:v>
                      </c:pt>
                      <c:pt idx="113">
                        <c:v>9.0560717795240784</c:v>
                      </c:pt>
                      <c:pt idx="114">
                        <c:v>7.7037151739663869</c:v>
                      </c:pt>
                      <c:pt idx="115">
                        <c:v>5.9289951411452595</c:v>
                      </c:pt>
                      <c:pt idx="116">
                        <c:v>4.6992005101478291</c:v>
                      </c:pt>
                      <c:pt idx="117">
                        <c:v>4.7516992586400599</c:v>
                      </c:pt>
                      <c:pt idx="118">
                        <c:v>5.2351672732342065</c:v>
                      </c:pt>
                      <c:pt idx="119">
                        <c:v>5.0465389869584154</c:v>
                      </c:pt>
                      <c:pt idx="120">
                        <c:v>5.4934635487656003</c:v>
                      </c:pt>
                      <c:pt idx="121">
                        <c:v>5.340446042569801</c:v>
                      </c:pt>
                      <c:pt idx="122">
                        <c:v>5.132685377306978</c:v>
                      </c:pt>
                      <c:pt idx="123">
                        <c:v>4.7807102601623157</c:v>
                      </c:pt>
                      <c:pt idx="124">
                        <c:v>5.1481075474144538</c:v>
                      </c:pt>
                      <c:pt idx="125">
                        <c:v>5.0648167200681975</c:v>
                      </c:pt>
                      <c:pt idx="126">
                        <c:v>5.4537662688372146</c:v>
                      </c:pt>
                      <c:pt idx="127">
                        <c:v>5.8863224068777953</c:v>
                      </c:pt>
                      <c:pt idx="128">
                        <c:v>6.1965431348901587</c:v>
                      </c:pt>
                      <c:pt idx="129">
                        <c:v>6.4720008637115667</c:v>
                      </c:pt>
                      <c:pt idx="130">
                        <c:v>6.8002114717621298</c:v>
                      </c:pt>
                      <c:pt idx="131">
                        <c:v>7.8861659163614783</c:v>
                      </c:pt>
                      <c:pt idx="132">
                        <c:v>8.3046349154727555</c:v>
                      </c:pt>
                      <c:pt idx="133">
                        <c:v>7.5304950346159849</c:v>
                      </c:pt>
                      <c:pt idx="134">
                        <c:v>7.6432642831155189</c:v>
                      </c:pt>
                      <c:pt idx="135">
                        <c:v>8.7176400452729776</c:v>
                      </c:pt>
                      <c:pt idx="136">
                        <c:v>8.0775863560597756</c:v>
                      </c:pt>
                      <c:pt idx="137">
                        <c:v>8.5032059384551744</c:v>
                      </c:pt>
                      <c:pt idx="138">
                        <c:v>8.8420497505022908</c:v>
                      </c:pt>
                      <c:pt idx="139">
                        <c:v>8.9066808599788239</c:v>
                      </c:pt>
                      <c:pt idx="140">
                        <c:v>8.3606105942704971</c:v>
                      </c:pt>
                      <c:pt idx="141">
                        <c:v>9.8134954668840528</c:v>
                      </c:pt>
                      <c:pt idx="142">
                        <c:v>9.8389122048891959</c:v>
                      </c:pt>
                      <c:pt idx="143">
                        <c:v>9.5488116095521924</c:v>
                      </c:pt>
                      <c:pt idx="144">
                        <c:v>9.6820527870823199</c:v>
                      </c:pt>
                      <c:pt idx="145">
                        <c:v>9.7842364145218372</c:v>
                      </c:pt>
                      <c:pt idx="146">
                        <c:v>9.6452235175710808</c:v>
                      </c:pt>
                      <c:pt idx="147">
                        <c:v>10.496972134700901</c:v>
                      </c:pt>
                      <c:pt idx="148">
                        <c:v>10.296946884148891</c:v>
                      </c:pt>
                      <c:pt idx="149">
                        <c:v>9.7907751494961044</c:v>
                      </c:pt>
                      <c:pt idx="150">
                        <c:v>9.7807334854471595</c:v>
                      </c:pt>
                      <c:pt idx="151">
                        <c:v>10.41304911056354</c:v>
                      </c:pt>
                      <c:pt idx="152">
                        <c:v>10.905116379203273</c:v>
                      </c:pt>
                      <c:pt idx="153">
                        <c:v>10.398079846915632</c:v>
                      </c:pt>
                      <c:pt idx="154">
                        <c:v>10.165850871554845</c:v>
                      </c:pt>
                      <c:pt idx="155">
                        <c:v>9.5289160823934154</c:v>
                      </c:pt>
                    </c:numCache>
                  </c:numRef>
                </c:val>
                <c:smooth val="0"/>
                <c:extLst>
                  <c:ext xmlns:c16="http://schemas.microsoft.com/office/drawing/2014/chart" uri="{C3380CC4-5D6E-409C-BE32-E72D297353CC}">
                    <c16:uniqueId val="{00000003-D323-4737-A942-7F5E0515941E}"/>
                  </c:ext>
                </c:extLst>
              </c15:ser>
            </c15:filteredLineSeries>
          </c:ext>
        </c:extLst>
      </c:lineChart>
      <c:lineChart>
        <c:grouping val="standard"/>
        <c:varyColors val="0"/>
        <c:ser>
          <c:idx val="0"/>
          <c:order val="0"/>
          <c:tx>
            <c:strRef>
              <c:f>'Graph data'!$S$6</c:f>
              <c:strCache>
                <c:ptCount val="1"/>
                <c:pt idx="0">
                  <c:v>%YoY Real HPI (Right)</c:v>
                </c:pt>
              </c:strCache>
            </c:strRef>
          </c:tx>
          <c:spPr>
            <a:ln w="28575" cap="rnd">
              <a:solidFill>
                <a:schemeClr val="accent5"/>
              </a:solidFill>
              <a:round/>
            </a:ln>
            <a:effectLst/>
          </c:spPr>
          <c:marker>
            <c:symbol val="none"/>
          </c:marker>
          <c:cat>
            <c:strRef>
              <c:f>'Graph data'!$R$7:$R$162</c:f>
              <c:strCache>
                <c:ptCount val="153"/>
                <c:pt idx="0">
                  <c:v>'80</c:v>
                </c:pt>
                <c:pt idx="4">
                  <c:v>'81</c:v>
                </c:pt>
                <c:pt idx="8">
                  <c:v>'82</c:v>
                </c:pt>
                <c:pt idx="12">
                  <c:v>'83</c:v>
                </c:pt>
                <c:pt idx="16">
                  <c:v>'84</c:v>
                </c:pt>
                <c:pt idx="20">
                  <c:v>'85</c:v>
                </c:pt>
                <c:pt idx="24">
                  <c:v>'86</c:v>
                </c:pt>
                <c:pt idx="28">
                  <c:v>'87</c:v>
                </c:pt>
                <c:pt idx="32">
                  <c:v>'88</c:v>
                </c:pt>
                <c:pt idx="36">
                  <c:v>'89</c:v>
                </c:pt>
                <c:pt idx="40">
                  <c:v>'90</c:v>
                </c:pt>
                <c:pt idx="44">
                  <c:v>'91</c:v>
                </c:pt>
                <c:pt idx="48">
                  <c:v>'92</c:v>
                </c:pt>
                <c:pt idx="52">
                  <c:v>'93</c:v>
                </c:pt>
                <c:pt idx="56">
                  <c:v>'94</c:v>
                </c:pt>
                <c:pt idx="60">
                  <c:v>'95</c:v>
                </c:pt>
                <c:pt idx="64">
                  <c:v>'96</c:v>
                </c:pt>
                <c:pt idx="68">
                  <c:v>'97</c:v>
                </c:pt>
                <c:pt idx="72">
                  <c:v>'98</c:v>
                </c:pt>
                <c:pt idx="76">
                  <c:v>'99</c:v>
                </c:pt>
                <c:pt idx="80">
                  <c:v>'00</c:v>
                </c:pt>
                <c:pt idx="84">
                  <c:v>'01</c:v>
                </c:pt>
                <c:pt idx="88">
                  <c:v>'02</c:v>
                </c:pt>
                <c:pt idx="92">
                  <c:v>'03</c:v>
                </c:pt>
                <c:pt idx="96">
                  <c:v>'04</c:v>
                </c:pt>
                <c:pt idx="100">
                  <c:v>'05</c:v>
                </c:pt>
                <c:pt idx="104">
                  <c:v>'06</c:v>
                </c:pt>
                <c:pt idx="108">
                  <c:v>'07</c:v>
                </c:pt>
                <c:pt idx="112">
                  <c:v>'08</c:v>
                </c:pt>
                <c:pt idx="116">
                  <c:v>'09</c:v>
                </c:pt>
                <c:pt idx="120">
                  <c:v>'10</c:v>
                </c:pt>
                <c:pt idx="124">
                  <c:v>'11</c:v>
                </c:pt>
                <c:pt idx="128">
                  <c:v>'12</c:v>
                </c:pt>
                <c:pt idx="132">
                  <c:v>'13</c:v>
                </c:pt>
                <c:pt idx="136">
                  <c:v>'14</c:v>
                </c:pt>
                <c:pt idx="140">
                  <c:v>'15</c:v>
                </c:pt>
                <c:pt idx="144">
                  <c:v>'16</c:v>
                </c:pt>
                <c:pt idx="148">
                  <c:v>'17</c:v>
                </c:pt>
                <c:pt idx="152">
                  <c:v>'18</c:v>
                </c:pt>
              </c:strCache>
            </c:strRef>
          </c:cat>
          <c:val>
            <c:numRef>
              <c:f>'Graph data'!$S$7:$S$162</c:f>
              <c:numCache>
                <c:formatCode>0.00%</c:formatCode>
                <c:ptCount val="156"/>
                <c:pt idx="0">
                  <c:v>-2.7596347306494393E-2</c:v>
                </c:pt>
                <c:pt idx="1">
                  <c:v>-5.6366962832318457E-2</c:v>
                </c:pt>
                <c:pt idx="2">
                  <c:v>-3.6551479291518224E-2</c:v>
                </c:pt>
                <c:pt idx="3">
                  <c:v>-5.5574465905967804E-2</c:v>
                </c:pt>
                <c:pt idx="4">
                  <c:v>-5.3758762886598296E-2</c:v>
                </c:pt>
                <c:pt idx="5">
                  <c:v>-3.7074570906853635E-2</c:v>
                </c:pt>
                <c:pt idx="6">
                  <c:v>-6.9610719481520519E-2</c:v>
                </c:pt>
                <c:pt idx="7">
                  <c:v>-6.06604010581724E-2</c:v>
                </c:pt>
                <c:pt idx="8">
                  <c:v>-3.6864129070728349E-2</c:v>
                </c:pt>
                <c:pt idx="9">
                  <c:v>-4.5048823139301794E-2</c:v>
                </c:pt>
                <c:pt idx="10">
                  <c:v>-5.4027606756015922E-2</c:v>
                </c:pt>
                <c:pt idx="11">
                  <c:v>-2.3749343955360214E-2</c:v>
                </c:pt>
                <c:pt idx="12">
                  <c:v>-1.5991399548938245E-2</c:v>
                </c:pt>
                <c:pt idx="13">
                  <c:v>-5.0522422873069406E-3</c:v>
                </c:pt>
                <c:pt idx="14">
                  <c:v>1.7859990748560595E-2</c:v>
                </c:pt>
                <c:pt idx="15">
                  <c:v>8.2423081758453698E-4</c:v>
                </c:pt>
                <c:pt idx="16">
                  <c:v>-9.8554653311289098E-3</c:v>
                </c:pt>
                <c:pt idx="17">
                  <c:v>-9.7855691890071927E-3</c:v>
                </c:pt>
                <c:pt idx="18">
                  <c:v>-8.8680156126312859E-3</c:v>
                </c:pt>
                <c:pt idx="19">
                  <c:v>-3.2316520307038576E-3</c:v>
                </c:pt>
                <c:pt idx="20">
                  <c:v>-1.3185555383246061E-3</c:v>
                </c:pt>
                <c:pt idx="21">
                  <c:v>2.6875083422723822E-3</c:v>
                </c:pt>
                <c:pt idx="22">
                  <c:v>1.2965305500138857E-2</c:v>
                </c:pt>
                <c:pt idx="23">
                  <c:v>1.4572350917604782E-2</c:v>
                </c:pt>
                <c:pt idx="24">
                  <c:v>1.9961313006290116E-2</c:v>
                </c:pt>
                <c:pt idx="25">
                  <c:v>2.8211341785909338E-2</c:v>
                </c:pt>
                <c:pt idx="26">
                  <c:v>2.7310254211412532E-2</c:v>
                </c:pt>
                <c:pt idx="27">
                  <c:v>3.3782113902596E-2</c:v>
                </c:pt>
                <c:pt idx="28">
                  <c:v>3.7250741775834317E-2</c:v>
                </c:pt>
                <c:pt idx="29">
                  <c:v>2.7697202482514172E-2</c:v>
                </c:pt>
                <c:pt idx="30">
                  <c:v>2.3694655542362275E-2</c:v>
                </c:pt>
                <c:pt idx="31">
                  <c:v>1.2304806150948089E-2</c:v>
                </c:pt>
                <c:pt idx="32">
                  <c:v>6.4032835287122225E-3</c:v>
                </c:pt>
                <c:pt idx="33">
                  <c:v>1.0952709102713287E-2</c:v>
                </c:pt>
                <c:pt idx="34">
                  <c:v>8.0184955609543529E-3</c:v>
                </c:pt>
                <c:pt idx="35">
                  <c:v>1.0572689379966693E-2</c:v>
                </c:pt>
                <c:pt idx="36">
                  <c:v>5.265377939851712E-3</c:v>
                </c:pt>
                <c:pt idx="37">
                  <c:v>4.1654065120777517E-4</c:v>
                </c:pt>
                <c:pt idx="38">
                  <c:v>1.3275160736885283E-2</c:v>
                </c:pt>
                <c:pt idx="39">
                  <c:v>1.2222091994774642E-2</c:v>
                </c:pt>
                <c:pt idx="40">
                  <c:v>3.7883631713555577E-3</c:v>
                </c:pt>
                <c:pt idx="41">
                  <c:v>-8.6547143307695862E-3</c:v>
                </c:pt>
                <c:pt idx="42">
                  <c:v>-2.9573323921485484E-2</c:v>
                </c:pt>
                <c:pt idx="43">
                  <c:v>-4.1319186469524594E-2</c:v>
                </c:pt>
                <c:pt idx="44">
                  <c:v>-4.0426487318331761E-2</c:v>
                </c:pt>
                <c:pt idx="45">
                  <c:v>-3.3517008252405001E-2</c:v>
                </c:pt>
                <c:pt idx="46">
                  <c:v>-3.3677943699651491E-2</c:v>
                </c:pt>
                <c:pt idx="47">
                  <c:v>-1.3248649925232669E-2</c:v>
                </c:pt>
                <c:pt idx="48">
                  <c:v>-7.9353116668685608E-3</c:v>
                </c:pt>
                <c:pt idx="49">
                  <c:v>-1.4713212047569257E-2</c:v>
                </c:pt>
                <c:pt idx="50">
                  <c:v>-1.6028218909660552E-3</c:v>
                </c:pt>
                <c:pt idx="51">
                  <c:v>-1.0488563360007586E-2</c:v>
                </c:pt>
                <c:pt idx="52">
                  <c:v>-1.7883161248183788E-2</c:v>
                </c:pt>
                <c:pt idx="53">
                  <c:v>-7.7353559868922339E-3</c:v>
                </c:pt>
                <c:pt idx="54">
                  <c:v>-9.3049951590047364E-3</c:v>
                </c:pt>
                <c:pt idx="55">
                  <c:v>-4.7977295517180885E-3</c:v>
                </c:pt>
                <c:pt idx="56">
                  <c:v>3.5282871692730033E-3</c:v>
                </c:pt>
                <c:pt idx="57">
                  <c:v>1.5467094203647225E-3</c:v>
                </c:pt>
                <c:pt idx="58">
                  <c:v>-4.0421163083546041E-3</c:v>
                </c:pt>
                <c:pt idx="59">
                  <c:v>-1.1822563290070365E-2</c:v>
                </c:pt>
                <c:pt idx="60">
                  <c:v>-1.4838968758373206E-2</c:v>
                </c:pt>
                <c:pt idx="61">
                  <c:v>-5.7423988718845465E-3</c:v>
                </c:pt>
                <c:pt idx="62">
                  <c:v>6.6640966496098741E-3</c:v>
                </c:pt>
                <c:pt idx="63">
                  <c:v>1.5003123146555497E-2</c:v>
                </c:pt>
                <c:pt idx="64">
                  <c:v>2.2990755132821228E-2</c:v>
                </c:pt>
                <c:pt idx="65">
                  <c:v>1.0151258351245751E-2</c:v>
                </c:pt>
                <c:pt idx="66">
                  <c:v>-8.8250941916845349E-4</c:v>
                </c:pt>
                <c:pt idx="67">
                  <c:v>-2.7659910078736694E-4</c:v>
                </c:pt>
                <c:pt idx="68">
                  <c:v>-2.3314823203179902E-3</c:v>
                </c:pt>
                <c:pt idx="69">
                  <c:v>4.0203246981675989E-3</c:v>
                </c:pt>
                <c:pt idx="70">
                  <c:v>1.5722254018253112E-2</c:v>
                </c:pt>
                <c:pt idx="71">
                  <c:v>2.1756064152448573E-2</c:v>
                </c:pt>
                <c:pt idx="72">
                  <c:v>2.8345287781259332E-2</c:v>
                </c:pt>
                <c:pt idx="73">
                  <c:v>2.9764405780569936E-2</c:v>
                </c:pt>
                <c:pt idx="74">
                  <c:v>2.8287220754607212E-2</c:v>
                </c:pt>
                <c:pt idx="75">
                  <c:v>2.726760014172025E-2</c:v>
                </c:pt>
                <c:pt idx="76">
                  <c:v>2.4391875260050933E-2</c:v>
                </c:pt>
                <c:pt idx="77">
                  <c:v>2.981004036557855E-2</c:v>
                </c:pt>
                <c:pt idx="78">
                  <c:v>3.0663237981758851E-2</c:v>
                </c:pt>
                <c:pt idx="79">
                  <c:v>2.9055673073955735E-2</c:v>
                </c:pt>
                <c:pt idx="80">
                  <c:v>3.5742780072188118E-2</c:v>
                </c:pt>
                <c:pt idx="81">
                  <c:v>3.7167074749643536E-2</c:v>
                </c:pt>
                <c:pt idx="82">
                  <c:v>4.0070140046699176E-2</c:v>
                </c:pt>
                <c:pt idx="83">
                  <c:v>4.4994756659042956E-2</c:v>
                </c:pt>
                <c:pt idx="84">
                  <c:v>5.0122153826076099E-2</c:v>
                </c:pt>
                <c:pt idx="85">
                  <c:v>5.0779074817647984E-2</c:v>
                </c:pt>
                <c:pt idx="86">
                  <c:v>4.7729544627392206E-2</c:v>
                </c:pt>
                <c:pt idx="87">
                  <c:v>4.3952552512004139E-2</c:v>
                </c:pt>
                <c:pt idx="88">
                  <c:v>3.5011572884505737E-2</c:v>
                </c:pt>
                <c:pt idx="89">
                  <c:v>3.6307852192437595E-2</c:v>
                </c:pt>
                <c:pt idx="90">
                  <c:v>4.2441780900325465E-2</c:v>
                </c:pt>
                <c:pt idx="91">
                  <c:v>4.6424471564642911E-2</c:v>
                </c:pt>
                <c:pt idx="92">
                  <c:v>4.6364181121819614E-2</c:v>
                </c:pt>
                <c:pt idx="93">
                  <c:v>4.4719166349610262E-2</c:v>
                </c:pt>
                <c:pt idx="94">
                  <c:v>4.1315103880312787E-2</c:v>
                </c:pt>
                <c:pt idx="95">
                  <c:v>5.7989951938595574E-2</c:v>
                </c:pt>
                <c:pt idx="96">
                  <c:v>6.0053888248698728E-2</c:v>
                </c:pt>
                <c:pt idx="97">
                  <c:v>6.8243558410457691E-2</c:v>
                </c:pt>
                <c:pt idx="98">
                  <c:v>9.2531804756829081E-2</c:v>
                </c:pt>
                <c:pt idx="99">
                  <c:v>8.140021761777172E-2</c:v>
                </c:pt>
                <c:pt idx="100">
                  <c:v>8.8034188034188166E-2</c:v>
                </c:pt>
                <c:pt idx="101">
                  <c:v>9.8035537073579024E-2</c:v>
                </c:pt>
                <c:pt idx="102">
                  <c:v>9.0283672790867145E-2</c:v>
                </c:pt>
                <c:pt idx="103">
                  <c:v>9.1219986432257816E-2</c:v>
                </c:pt>
                <c:pt idx="104">
                  <c:v>8.3440733921655838E-2</c:v>
                </c:pt>
                <c:pt idx="105">
                  <c:v>5.6598854288875122E-2</c:v>
                </c:pt>
                <c:pt idx="106">
                  <c:v>3.0001093325771722E-2</c:v>
                </c:pt>
                <c:pt idx="107">
                  <c:v>1.8592497592395674E-2</c:v>
                </c:pt>
                <c:pt idx="108">
                  <c:v>6.4135707835082378E-3</c:v>
                </c:pt>
                <c:pt idx="109">
                  <c:v>-1.3122923624477867E-3</c:v>
                </c:pt>
                <c:pt idx="110">
                  <c:v>-1.934330354702718E-2</c:v>
                </c:pt>
                <c:pt idx="111">
                  <c:v>-3.4461053625612581E-2</c:v>
                </c:pt>
                <c:pt idx="112">
                  <c:v>-4.5984472578871394E-2</c:v>
                </c:pt>
                <c:pt idx="113">
                  <c:v>-6.9452069125912175E-2</c:v>
                </c:pt>
                <c:pt idx="114">
                  <c:v>-9.0302283859131638E-2</c:v>
                </c:pt>
                <c:pt idx="115">
                  <c:v>-9.131251204073243E-2</c:v>
                </c:pt>
                <c:pt idx="116">
                  <c:v>-7.5207417254643194E-2</c:v>
                </c:pt>
                <c:pt idx="117">
                  <c:v>-7.7156104383261259E-2</c:v>
                </c:pt>
                <c:pt idx="118">
                  <c:v>-6.8783221847269149E-2</c:v>
                </c:pt>
                <c:pt idx="119">
                  <c:v>-6.9815879189985552E-2</c:v>
                </c:pt>
                <c:pt idx="120">
                  <c:v>-8.3896941536407921E-2</c:v>
                </c:pt>
                <c:pt idx="121">
                  <c:v>-6.3339610218009046E-2</c:v>
                </c:pt>
                <c:pt idx="122">
                  <c:v>-2.7882722901658163E-2</c:v>
                </c:pt>
                <c:pt idx="123">
                  <c:v>-2.518151745103725E-2</c:v>
                </c:pt>
                <c:pt idx="124">
                  <c:v>-4.5199495015350144E-2</c:v>
                </c:pt>
                <c:pt idx="125">
                  <c:v>-5.6964917781507252E-2</c:v>
                </c:pt>
                <c:pt idx="126">
                  <c:v>-6.331999493481999E-2</c:v>
                </c:pt>
                <c:pt idx="127">
                  <c:v>-5.4874554387042251E-2</c:v>
                </c:pt>
                <c:pt idx="128">
                  <c:v>-3.8551970459901552E-2</c:v>
                </c:pt>
                <c:pt idx="129">
                  <c:v>-2.5423993427068914E-2</c:v>
                </c:pt>
                <c:pt idx="130">
                  <c:v>-1.7658937416679565E-2</c:v>
                </c:pt>
                <c:pt idx="131">
                  <c:v>-1.328602682801483E-2</c:v>
                </c:pt>
                <c:pt idx="132">
                  <c:v>2.8973525503011022E-3</c:v>
                </c:pt>
                <c:pt idx="133">
                  <c:v>2.5860518631234841E-2</c:v>
                </c:pt>
                <c:pt idx="134">
                  <c:v>2.7703756760117493E-2</c:v>
                </c:pt>
                <c:pt idx="135">
                  <c:v>2.8260832923788781E-2</c:v>
                </c:pt>
                <c:pt idx="136">
                  <c:v>3.3301087651003591E-2</c:v>
                </c:pt>
                <c:pt idx="137">
                  <c:v>3.3920089552321286E-2</c:v>
                </c:pt>
                <c:pt idx="138">
                  <c:v>3.3995972851680989E-2</c:v>
                </c:pt>
                <c:pt idx="139">
                  <c:v>3.4278226303932291E-2</c:v>
                </c:pt>
                <c:pt idx="140">
                  <c:v>3.5864124031646627E-2</c:v>
                </c:pt>
                <c:pt idx="141">
                  <c:v>3.354611708259192E-2</c:v>
                </c:pt>
                <c:pt idx="142">
                  <c:v>3.3771358419015574E-2</c:v>
                </c:pt>
                <c:pt idx="143">
                  <c:v>3.2969830923419652E-2</c:v>
                </c:pt>
                <c:pt idx="144">
                  <c:v>3.012082933407334E-2</c:v>
                </c:pt>
                <c:pt idx="145">
                  <c:v>3.2518792630600979E-2</c:v>
                </c:pt>
                <c:pt idx="146">
                  <c:v>3.4774150669771187E-2</c:v>
                </c:pt>
                <c:pt idx="147">
                  <c:v>3.5383332332838302E-2</c:v>
                </c:pt>
                <c:pt idx="148">
                  <c:v>3.5790394034232564E-2</c:v>
                </c:pt>
                <c:pt idx="149">
                  <c:v>4.5867263970655436E-2</c:v>
                </c:pt>
                <c:pt idx="150">
                  <c:v>4.5661172323898436E-2</c:v>
                </c:pt>
                <c:pt idx="151">
                  <c:v>4.6425039003973545E-2</c:v>
                </c:pt>
                <c:pt idx="152">
                  <c:v>5.0144046782624407E-2</c:v>
                </c:pt>
                <c:pt idx="153">
                  <c:v>4.667408373348314E-2</c:v>
                </c:pt>
                <c:pt idx="154">
                  <c:v>4.5345410947664311E-2</c:v>
                </c:pt>
                <c:pt idx="155">
                  <c:v>3.7941415597725126E-2</c:v>
                </c:pt>
              </c:numCache>
            </c:numRef>
          </c:val>
          <c:smooth val="0"/>
          <c:extLst>
            <c:ext xmlns:c16="http://schemas.microsoft.com/office/drawing/2014/chart" uri="{C3380CC4-5D6E-409C-BE32-E72D297353CC}">
              <c16:uniqueId val="{00000002-D323-4737-A942-7F5E0515941E}"/>
            </c:ext>
          </c:extLst>
        </c:ser>
        <c:dLbls>
          <c:showLegendKey val="0"/>
          <c:showVal val="0"/>
          <c:showCatName val="0"/>
          <c:showSerName val="0"/>
          <c:showPercent val="0"/>
          <c:showBubbleSize val="0"/>
        </c:dLbls>
        <c:marker val="1"/>
        <c:smooth val="0"/>
        <c:axId val="756903368"/>
        <c:axId val="756901408"/>
      </c:lineChart>
      <c:catAx>
        <c:axId val="75688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6886120"/>
        <c:crosses val="autoZero"/>
        <c:auto val="1"/>
        <c:lblAlgn val="ctr"/>
        <c:lblOffset val="100"/>
        <c:tickLblSkip val="8"/>
        <c:noMultiLvlLbl val="0"/>
      </c:catAx>
      <c:valAx>
        <c:axId val="75688612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6887296"/>
        <c:crosses val="autoZero"/>
        <c:crossBetween val="between"/>
      </c:valAx>
      <c:valAx>
        <c:axId val="75690140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6903368"/>
        <c:crosses val="max"/>
        <c:crossBetween val="between"/>
      </c:valAx>
      <c:catAx>
        <c:axId val="756903368"/>
        <c:scaling>
          <c:orientation val="minMax"/>
        </c:scaling>
        <c:delete val="1"/>
        <c:axPos val="b"/>
        <c:numFmt formatCode="General" sourceLinked="1"/>
        <c:majorTickMark val="out"/>
        <c:minorTickMark val="none"/>
        <c:tickLblPos val="nextTo"/>
        <c:crossAx val="756901408"/>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latin typeface="+mn-lt"/>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46796283166025E-2"/>
          <c:y val="8.6186270574888271E-2"/>
          <c:w val="0.92916912340933688"/>
          <c:h val="0.77881824146981615"/>
        </c:manualLayout>
      </c:layout>
      <c:areaChart>
        <c:grouping val="standard"/>
        <c:varyColors val="0"/>
        <c:ser>
          <c:idx val="2"/>
          <c:order val="1"/>
          <c:spPr>
            <a:solidFill>
              <a:schemeClr val="bg2"/>
            </a:solidFill>
            <a:ln>
              <a:noFill/>
            </a:ln>
            <a:effectLst/>
          </c:spPr>
          <c:cat>
            <c:numRef>
              <c:f>Sheet1!$C$8:$C$2430</c:f>
              <c:numCache>
                <c:formatCode>yyyymm</c:formatCode>
                <c:ptCount val="2423"/>
                <c:pt idx="0">
                  <c:v>24868</c:v>
                </c:pt>
                <c:pt idx="1">
                  <c:v>24897</c:v>
                </c:pt>
                <c:pt idx="2">
                  <c:v>24928</c:v>
                </c:pt>
                <c:pt idx="3">
                  <c:v>24958</c:v>
                </c:pt>
                <c:pt idx="4">
                  <c:v>24989</c:v>
                </c:pt>
                <c:pt idx="5">
                  <c:v>25019</c:v>
                </c:pt>
                <c:pt idx="6">
                  <c:v>25050</c:v>
                </c:pt>
                <c:pt idx="7">
                  <c:v>25081</c:v>
                </c:pt>
                <c:pt idx="8">
                  <c:v>25111</c:v>
                </c:pt>
                <c:pt idx="9">
                  <c:v>25142</c:v>
                </c:pt>
                <c:pt idx="10">
                  <c:v>25172</c:v>
                </c:pt>
                <c:pt idx="11">
                  <c:v>25203</c:v>
                </c:pt>
                <c:pt idx="12">
                  <c:v>25234</c:v>
                </c:pt>
                <c:pt idx="13">
                  <c:v>25262</c:v>
                </c:pt>
                <c:pt idx="14">
                  <c:v>25293</c:v>
                </c:pt>
                <c:pt idx="15">
                  <c:v>25323</c:v>
                </c:pt>
                <c:pt idx="16">
                  <c:v>25354</c:v>
                </c:pt>
                <c:pt idx="17">
                  <c:v>25384</c:v>
                </c:pt>
                <c:pt idx="18">
                  <c:v>25415</c:v>
                </c:pt>
                <c:pt idx="19">
                  <c:v>25446</c:v>
                </c:pt>
                <c:pt idx="20">
                  <c:v>25476</c:v>
                </c:pt>
                <c:pt idx="21">
                  <c:v>25507</c:v>
                </c:pt>
                <c:pt idx="22">
                  <c:v>25537</c:v>
                </c:pt>
                <c:pt idx="23">
                  <c:v>25568</c:v>
                </c:pt>
                <c:pt idx="24">
                  <c:v>25599</c:v>
                </c:pt>
                <c:pt idx="25">
                  <c:v>25627</c:v>
                </c:pt>
                <c:pt idx="26">
                  <c:v>25658</c:v>
                </c:pt>
                <c:pt idx="27">
                  <c:v>25688</c:v>
                </c:pt>
                <c:pt idx="28">
                  <c:v>25719</c:v>
                </c:pt>
                <c:pt idx="29">
                  <c:v>25749</c:v>
                </c:pt>
                <c:pt idx="30">
                  <c:v>25780</c:v>
                </c:pt>
                <c:pt idx="31">
                  <c:v>25811</c:v>
                </c:pt>
                <c:pt idx="32">
                  <c:v>25841</c:v>
                </c:pt>
                <c:pt idx="33">
                  <c:v>25872</c:v>
                </c:pt>
                <c:pt idx="34">
                  <c:v>25902</c:v>
                </c:pt>
                <c:pt idx="35">
                  <c:v>25933</c:v>
                </c:pt>
                <c:pt idx="36">
                  <c:v>25964</c:v>
                </c:pt>
                <c:pt idx="37">
                  <c:v>25992</c:v>
                </c:pt>
                <c:pt idx="38">
                  <c:v>26023</c:v>
                </c:pt>
                <c:pt idx="39">
                  <c:v>26053</c:v>
                </c:pt>
                <c:pt idx="40">
                  <c:v>26084</c:v>
                </c:pt>
                <c:pt idx="41">
                  <c:v>26114</c:v>
                </c:pt>
                <c:pt idx="42">
                  <c:v>26145</c:v>
                </c:pt>
                <c:pt idx="43">
                  <c:v>26176</c:v>
                </c:pt>
                <c:pt idx="44">
                  <c:v>26206</c:v>
                </c:pt>
                <c:pt idx="45">
                  <c:v>26237</c:v>
                </c:pt>
                <c:pt idx="46">
                  <c:v>26267</c:v>
                </c:pt>
                <c:pt idx="47">
                  <c:v>26298</c:v>
                </c:pt>
                <c:pt idx="48">
                  <c:v>26329</c:v>
                </c:pt>
                <c:pt idx="49">
                  <c:v>26358</c:v>
                </c:pt>
                <c:pt idx="50">
                  <c:v>26389</c:v>
                </c:pt>
                <c:pt idx="51">
                  <c:v>26419</c:v>
                </c:pt>
                <c:pt idx="52">
                  <c:v>26450</c:v>
                </c:pt>
                <c:pt idx="53">
                  <c:v>26480</c:v>
                </c:pt>
                <c:pt idx="54">
                  <c:v>26511</c:v>
                </c:pt>
                <c:pt idx="55">
                  <c:v>26542</c:v>
                </c:pt>
                <c:pt idx="56">
                  <c:v>26572</c:v>
                </c:pt>
                <c:pt idx="57">
                  <c:v>26603</c:v>
                </c:pt>
                <c:pt idx="58">
                  <c:v>26633</c:v>
                </c:pt>
                <c:pt idx="59">
                  <c:v>26664</c:v>
                </c:pt>
                <c:pt idx="60">
                  <c:v>26695</c:v>
                </c:pt>
                <c:pt idx="61">
                  <c:v>26723</c:v>
                </c:pt>
                <c:pt idx="62">
                  <c:v>26754</c:v>
                </c:pt>
                <c:pt idx="63">
                  <c:v>26784</c:v>
                </c:pt>
                <c:pt idx="64">
                  <c:v>26815</c:v>
                </c:pt>
                <c:pt idx="65">
                  <c:v>26845</c:v>
                </c:pt>
                <c:pt idx="66">
                  <c:v>26876</c:v>
                </c:pt>
                <c:pt idx="67">
                  <c:v>26907</c:v>
                </c:pt>
                <c:pt idx="68">
                  <c:v>26937</c:v>
                </c:pt>
                <c:pt idx="69">
                  <c:v>26968</c:v>
                </c:pt>
                <c:pt idx="70">
                  <c:v>26998</c:v>
                </c:pt>
                <c:pt idx="71">
                  <c:v>27029</c:v>
                </c:pt>
                <c:pt idx="72">
                  <c:v>27060</c:v>
                </c:pt>
                <c:pt idx="73">
                  <c:v>27088</c:v>
                </c:pt>
                <c:pt idx="74">
                  <c:v>27119</c:v>
                </c:pt>
                <c:pt idx="75">
                  <c:v>27149</c:v>
                </c:pt>
                <c:pt idx="76">
                  <c:v>27180</c:v>
                </c:pt>
                <c:pt idx="77">
                  <c:v>27210</c:v>
                </c:pt>
                <c:pt idx="78">
                  <c:v>27241</c:v>
                </c:pt>
                <c:pt idx="79">
                  <c:v>27272</c:v>
                </c:pt>
                <c:pt idx="80">
                  <c:v>27302</c:v>
                </c:pt>
                <c:pt idx="81">
                  <c:v>27333</c:v>
                </c:pt>
                <c:pt idx="82">
                  <c:v>27363</c:v>
                </c:pt>
                <c:pt idx="83">
                  <c:v>27394</c:v>
                </c:pt>
                <c:pt idx="84">
                  <c:v>27425</c:v>
                </c:pt>
                <c:pt idx="85">
                  <c:v>27453</c:v>
                </c:pt>
                <c:pt idx="86">
                  <c:v>27484</c:v>
                </c:pt>
                <c:pt idx="87">
                  <c:v>27514</c:v>
                </c:pt>
                <c:pt idx="88">
                  <c:v>27545</c:v>
                </c:pt>
                <c:pt idx="89">
                  <c:v>27575</c:v>
                </c:pt>
                <c:pt idx="90">
                  <c:v>27606</c:v>
                </c:pt>
                <c:pt idx="91">
                  <c:v>27637</c:v>
                </c:pt>
                <c:pt idx="92">
                  <c:v>27667</c:v>
                </c:pt>
                <c:pt idx="93">
                  <c:v>27698</c:v>
                </c:pt>
                <c:pt idx="94">
                  <c:v>27728</c:v>
                </c:pt>
                <c:pt idx="95">
                  <c:v>27759</c:v>
                </c:pt>
                <c:pt idx="96">
                  <c:v>27790</c:v>
                </c:pt>
                <c:pt idx="97">
                  <c:v>27819</c:v>
                </c:pt>
                <c:pt idx="98">
                  <c:v>27850</c:v>
                </c:pt>
                <c:pt idx="99">
                  <c:v>27880</c:v>
                </c:pt>
                <c:pt idx="100">
                  <c:v>27911</c:v>
                </c:pt>
                <c:pt idx="101">
                  <c:v>27941</c:v>
                </c:pt>
                <c:pt idx="102">
                  <c:v>27972</c:v>
                </c:pt>
                <c:pt idx="103">
                  <c:v>28003</c:v>
                </c:pt>
                <c:pt idx="104">
                  <c:v>28033</c:v>
                </c:pt>
                <c:pt idx="105">
                  <c:v>28064</c:v>
                </c:pt>
                <c:pt idx="106">
                  <c:v>28094</c:v>
                </c:pt>
                <c:pt idx="107">
                  <c:v>28125</c:v>
                </c:pt>
                <c:pt idx="108">
                  <c:v>28156</c:v>
                </c:pt>
                <c:pt idx="109">
                  <c:v>28184</c:v>
                </c:pt>
                <c:pt idx="110">
                  <c:v>28215</c:v>
                </c:pt>
                <c:pt idx="111">
                  <c:v>28245</c:v>
                </c:pt>
                <c:pt idx="112">
                  <c:v>28276</c:v>
                </c:pt>
                <c:pt idx="113">
                  <c:v>28306</c:v>
                </c:pt>
                <c:pt idx="114">
                  <c:v>28337</c:v>
                </c:pt>
                <c:pt idx="115">
                  <c:v>28368</c:v>
                </c:pt>
                <c:pt idx="116">
                  <c:v>28398</c:v>
                </c:pt>
                <c:pt idx="117">
                  <c:v>28429</c:v>
                </c:pt>
                <c:pt idx="118">
                  <c:v>28459</c:v>
                </c:pt>
                <c:pt idx="119">
                  <c:v>28490</c:v>
                </c:pt>
                <c:pt idx="120">
                  <c:v>28521</c:v>
                </c:pt>
                <c:pt idx="121">
                  <c:v>28549</c:v>
                </c:pt>
                <c:pt idx="122">
                  <c:v>28580</c:v>
                </c:pt>
                <c:pt idx="123">
                  <c:v>28610</c:v>
                </c:pt>
                <c:pt idx="124">
                  <c:v>28641</c:v>
                </c:pt>
                <c:pt idx="125">
                  <c:v>28671</c:v>
                </c:pt>
                <c:pt idx="126">
                  <c:v>28702</c:v>
                </c:pt>
                <c:pt idx="127">
                  <c:v>28733</c:v>
                </c:pt>
                <c:pt idx="128">
                  <c:v>28763</c:v>
                </c:pt>
                <c:pt idx="129">
                  <c:v>28794</c:v>
                </c:pt>
                <c:pt idx="130">
                  <c:v>28824</c:v>
                </c:pt>
                <c:pt idx="131">
                  <c:v>28855</c:v>
                </c:pt>
                <c:pt idx="132">
                  <c:v>28886</c:v>
                </c:pt>
                <c:pt idx="133">
                  <c:v>28914</c:v>
                </c:pt>
                <c:pt idx="134">
                  <c:v>28945</c:v>
                </c:pt>
                <c:pt idx="135">
                  <c:v>28975</c:v>
                </c:pt>
                <c:pt idx="136">
                  <c:v>29006</c:v>
                </c:pt>
                <c:pt idx="137">
                  <c:v>29036</c:v>
                </c:pt>
                <c:pt idx="138">
                  <c:v>29067</c:v>
                </c:pt>
                <c:pt idx="139">
                  <c:v>29098</c:v>
                </c:pt>
                <c:pt idx="140">
                  <c:v>29128</c:v>
                </c:pt>
                <c:pt idx="141">
                  <c:v>29159</c:v>
                </c:pt>
                <c:pt idx="142">
                  <c:v>29189</c:v>
                </c:pt>
                <c:pt idx="143">
                  <c:v>29220</c:v>
                </c:pt>
                <c:pt idx="144">
                  <c:v>29251</c:v>
                </c:pt>
                <c:pt idx="145">
                  <c:v>29280</c:v>
                </c:pt>
                <c:pt idx="146">
                  <c:v>29311</c:v>
                </c:pt>
                <c:pt idx="147">
                  <c:v>29341</c:v>
                </c:pt>
                <c:pt idx="148">
                  <c:v>29372</c:v>
                </c:pt>
                <c:pt idx="149">
                  <c:v>29402</c:v>
                </c:pt>
                <c:pt idx="150">
                  <c:v>29433</c:v>
                </c:pt>
                <c:pt idx="151">
                  <c:v>29464</c:v>
                </c:pt>
                <c:pt idx="152">
                  <c:v>29494</c:v>
                </c:pt>
                <c:pt idx="153">
                  <c:v>29525</c:v>
                </c:pt>
                <c:pt idx="154">
                  <c:v>29555</c:v>
                </c:pt>
                <c:pt idx="155">
                  <c:v>29586</c:v>
                </c:pt>
                <c:pt idx="156">
                  <c:v>29617</c:v>
                </c:pt>
                <c:pt idx="157">
                  <c:v>29645</c:v>
                </c:pt>
                <c:pt idx="158">
                  <c:v>29676</c:v>
                </c:pt>
                <c:pt idx="159">
                  <c:v>29706</c:v>
                </c:pt>
                <c:pt idx="160">
                  <c:v>29737</c:v>
                </c:pt>
                <c:pt idx="161">
                  <c:v>29767</c:v>
                </c:pt>
                <c:pt idx="162">
                  <c:v>29798</c:v>
                </c:pt>
                <c:pt idx="163">
                  <c:v>29829</c:v>
                </c:pt>
                <c:pt idx="164">
                  <c:v>29859</c:v>
                </c:pt>
                <c:pt idx="165">
                  <c:v>29890</c:v>
                </c:pt>
                <c:pt idx="166">
                  <c:v>29920</c:v>
                </c:pt>
                <c:pt idx="167">
                  <c:v>29951</c:v>
                </c:pt>
                <c:pt idx="168">
                  <c:v>29982</c:v>
                </c:pt>
                <c:pt idx="169">
                  <c:v>30010</c:v>
                </c:pt>
                <c:pt idx="170">
                  <c:v>30041</c:v>
                </c:pt>
                <c:pt idx="171">
                  <c:v>30071</c:v>
                </c:pt>
                <c:pt idx="172">
                  <c:v>30102</c:v>
                </c:pt>
                <c:pt idx="173">
                  <c:v>30132</c:v>
                </c:pt>
                <c:pt idx="174">
                  <c:v>30163</c:v>
                </c:pt>
                <c:pt idx="175">
                  <c:v>30194</c:v>
                </c:pt>
                <c:pt idx="176">
                  <c:v>30224</c:v>
                </c:pt>
                <c:pt idx="177">
                  <c:v>30255</c:v>
                </c:pt>
                <c:pt idx="178">
                  <c:v>30285</c:v>
                </c:pt>
                <c:pt idx="179">
                  <c:v>30316</c:v>
                </c:pt>
                <c:pt idx="180">
                  <c:v>30347</c:v>
                </c:pt>
                <c:pt idx="181">
                  <c:v>30375</c:v>
                </c:pt>
                <c:pt idx="182">
                  <c:v>30406</c:v>
                </c:pt>
                <c:pt idx="183">
                  <c:v>30436</c:v>
                </c:pt>
                <c:pt idx="184">
                  <c:v>30467</c:v>
                </c:pt>
                <c:pt idx="185">
                  <c:v>30497</c:v>
                </c:pt>
                <c:pt idx="186">
                  <c:v>30528</c:v>
                </c:pt>
                <c:pt idx="187">
                  <c:v>30559</c:v>
                </c:pt>
                <c:pt idx="188">
                  <c:v>30589</c:v>
                </c:pt>
                <c:pt idx="189">
                  <c:v>30620</c:v>
                </c:pt>
                <c:pt idx="190">
                  <c:v>30650</c:v>
                </c:pt>
                <c:pt idx="191">
                  <c:v>30681</c:v>
                </c:pt>
                <c:pt idx="192">
                  <c:v>30712</c:v>
                </c:pt>
                <c:pt idx="193">
                  <c:v>30741</c:v>
                </c:pt>
                <c:pt idx="194">
                  <c:v>30772</c:v>
                </c:pt>
                <c:pt idx="195">
                  <c:v>30802</c:v>
                </c:pt>
                <c:pt idx="196">
                  <c:v>30833</c:v>
                </c:pt>
                <c:pt idx="197">
                  <c:v>30863</c:v>
                </c:pt>
                <c:pt idx="198">
                  <c:v>30894</c:v>
                </c:pt>
                <c:pt idx="199">
                  <c:v>30925</c:v>
                </c:pt>
                <c:pt idx="200">
                  <c:v>30955</c:v>
                </c:pt>
                <c:pt idx="201">
                  <c:v>30986</c:v>
                </c:pt>
                <c:pt idx="202">
                  <c:v>31016</c:v>
                </c:pt>
                <c:pt idx="203">
                  <c:v>31047</c:v>
                </c:pt>
                <c:pt idx="204">
                  <c:v>31078</c:v>
                </c:pt>
                <c:pt idx="205">
                  <c:v>31106</c:v>
                </c:pt>
                <c:pt idx="206">
                  <c:v>31137</c:v>
                </c:pt>
                <c:pt idx="207">
                  <c:v>31167</c:v>
                </c:pt>
                <c:pt idx="208">
                  <c:v>31198</c:v>
                </c:pt>
                <c:pt idx="209">
                  <c:v>31228</c:v>
                </c:pt>
                <c:pt idx="210">
                  <c:v>31259</c:v>
                </c:pt>
                <c:pt idx="211">
                  <c:v>31290</c:v>
                </c:pt>
                <c:pt idx="212">
                  <c:v>31320</c:v>
                </c:pt>
                <c:pt idx="213">
                  <c:v>31351</c:v>
                </c:pt>
                <c:pt idx="214">
                  <c:v>31381</c:v>
                </c:pt>
                <c:pt idx="215">
                  <c:v>31412</c:v>
                </c:pt>
                <c:pt idx="216">
                  <c:v>31443</c:v>
                </c:pt>
                <c:pt idx="217">
                  <c:v>31471</c:v>
                </c:pt>
                <c:pt idx="218">
                  <c:v>31502</c:v>
                </c:pt>
                <c:pt idx="219">
                  <c:v>31532</c:v>
                </c:pt>
                <c:pt idx="220">
                  <c:v>31563</c:v>
                </c:pt>
                <c:pt idx="221">
                  <c:v>31593</c:v>
                </c:pt>
                <c:pt idx="222">
                  <c:v>31624</c:v>
                </c:pt>
                <c:pt idx="223">
                  <c:v>31655</c:v>
                </c:pt>
                <c:pt idx="224">
                  <c:v>31685</c:v>
                </c:pt>
                <c:pt idx="225">
                  <c:v>31716</c:v>
                </c:pt>
                <c:pt idx="226">
                  <c:v>31746</c:v>
                </c:pt>
                <c:pt idx="227">
                  <c:v>31777</c:v>
                </c:pt>
                <c:pt idx="228">
                  <c:v>31808</c:v>
                </c:pt>
                <c:pt idx="229">
                  <c:v>31836</c:v>
                </c:pt>
                <c:pt idx="230">
                  <c:v>31867</c:v>
                </c:pt>
                <c:pt idx="231">
                  <c:v>31897</c:v>
                </c:pt>
                <c:pt idx="232">
                  <c:v>31928</c:v>
                </c:pt>
                <c:pt idx="233">
                  <c:v>31958</c:v>
                </c:pt>
                <c:pt idx="234">
                  <c:v>31989</c:v>
                </c:pt>
                <c:pt idx="235">
                  <c:v>32020</c:v>
                </c:pt>
                <c:pt idx="236">
                  <c:v>32050</c:v>
                </c:pt>
                <c:pt idx="237">
                  <c:v>32081</c:v>
                </c:pt>
                <c:pt idx="238">
                  <c:v>32111</c:v>
                </c:pt>
                <c:pt idx="239">
                  <c:v>32142</c:v>
                </c:pt>
                <c:pt idx="240">
                  <c:v>32173</c:v>
                </c:pt>
                <c:pt idx="241">
                  <c:v>32202</c:v>
                </c:pt>
                <c:pt idx="242">
                  <c:v>32233</c:v>
                </c:pt>
                <c:pt idx="243">
                  <c:v>32263</c:v>
                </c:pt>
                <c:pt idx="244">
                  <c:v>32294</c:v>
                </c:pt>
                <c:pt idx="245">
                  <c:v>32324</c:v>
                </c:pt>
                <c:pt idx="246">
                  <c:v>32355</c:v>
                </c:pt>
                <c:pt idx="247">
                  <c:v>32386</c:v>
                </c:pt>
                <c:pt idx="248">
                  <c:v>32416</c:v>
                </c:pt>
                <c:pt idx="249">
                  <c:v>32447</c:v>
                </c:pt>
                <c:pt idx="250">
                  <c:v>32477</c:v>
                </c:pt>
                <c:pt idx="251">
                  <c:v>32508</c:v>
                </c:pt>
                <c:pt idx="252">
                  <c:v>32539</c:v>
                </c:pt>
                <c:pt idx="253">
                  <c:v>32567</c:v>
                </c:pt>
                <c:pt idx="254">
                  <c:v>32598</c:v>
                </c:pt>
                <c:pt idx="255">
                  <c:v>32628</c:v>
                </c:pt>
                <c:pt idx="256">
                  <c:v>32659</c:v>
                </c:pt>
                <c:pt idx="257">
                  <c:v>32689</c:v>
                </c:pt>
                <c:pt idx="258">
                  <c:v>32720</c:v>
                </c:pt>
                <c:pt idx="259">
                  <c:v>32751</c:v>
                </c:pt>
                <c:pt idx="260">
                  <c:v>32781</c:v>
                </c:pt>
                <c:pt idx="261">
                  <c:v>32812</c:v>
                </c:pt>
                <c:pt idx="262">
                  <c:v>32842</c:v>
                </c:pt>
                <c:pt idx="263">
                  <c:v>32873</c:v>
                </c:pt>
                <c:pt idx="264">
                  <c:v>32904</c:v>
                </c:pt>
                <c:pt idx="265">
                  <c:v>32932</c:v>
                </c:pt>
                <c:pt idx="266">
                  <c:v>32963</c:v>
                </c:pt>
                <c:pt idx="267">
                  <c:v>32993</c:v>
                </c:pt>
                <c:pt idx="268">
                  <c:v>33024</c:v>
                </c:pt>
                <c:pt idx="269">
                  <c:v>33054</c:v>
                </c:pt>
                <c:pt idx="270">
                  <c:v>33085</c:v>
                </c:pt>
                <c:pt idx="271">
                  <c:v>33116</c:v>
                </c:pt>
                <c:pt idx="272">
                  <c:v>33146</c:v>
                </c:pt>
                <c:pt idx="273">
                  <c:v>33177</c:v>
                </c:pt>
                <c:pt idx="274">
                  <c:v>33207</c:v>
                </c:pt>
                <c:pt idx="275">
                  <c:v>33238</c:v>
                </c:pt>
                <c:pt idx="276">
                  <c:v>33269</c:v>
                </c:pt>
                <c:pt idx="277">
                  <c:v>33297</c:v>
                </c:pt>
                <c:pt idx="278">
                  <c:v>33328</c:v>
                </c:pt>
                <c:pt idx="279">
                  <c:v>33358</c:v>
                </c:pt>
                <c:pt idx="280">
                  <c:v>33389</c:v>
                </c:pt>
                <c:pt idx="281">
                  <c:v>33419</c:v>
                </c:pt>
                <c:pt idx="282">
                  <c:v>33450</c:v>
                </c:pt>
                <c:pt idx="283">
                  <c:v>33481</c:v>
                </c:pt>
                <c:pt idx="284">
                  <c:v>33511</c:v>
                </c:pt>
                <c:pt idx="285">
                  <c:v>33542</c:v>
                </c:pt>
                <c:pt idx="286">
                  <c:v>33572</c:v>
                </c:pt>
                <c:pt idx="287">
                  <c:v>33603</c:v>
                </c:pt>
                <c:pt idx="288">
                  <c:v>33634</c:v>
                </c:pt>
                <c:pt idx="289">
                  <c:v>33663</c:v>
                </c:pt>
                <c:pt idx="290">
                  <c:v>33694</c:v>
                </c:pt>
                <c:pt idx="291">
                  <c:v>33724</c:v>
                </c:pt>
                <c:pt idx="292">
                  <c:v>33755</c:v>
                </c:pt>
                <c:pt idx="293">
                  <c:v>33785</c:v>
                </c:pt>
                <c:pt idx="294">
                  <c:v>33816</c:v>
                </c:pt>
                <c:pt idx="295">
                  <c:v>33847</c:v>
                </c:pt>
                <c:pt idx="296">
                  <c:v>33877</c:v>
                </c:pt>
                <c:pt idx="297">
                  <c:v>33908</c:v>
                </c:pt>
                <c:pt idx="298">
                  <c:v>33938</c:v>
                </c:pt>
                <c:pt idx="299">
                  <c:v>33969</c:v>
                </c:pt>
                <c:pt idx="300">
                  <c:v>34000</c:v>
                </c:pt>
                <c:pt idx="301">
                  <c:v>34028</c:v>
                </c:pt>
                <c:pt idx="302">
                  <c:v>34059</c:v>
                </c:pt>
                <c:pt idx="303">
                  <c:v>34089</c:v>
                </c:pt>
                <c:pt idx="304">
                  <c:v>34120</c:v>
                </c:pt>
                <c:pt idx="305">
                  <c:v>34150</c:v>
                </c:pt>
                <c:pt idx="306">
                  <c:v>34181</c:v>
                </c:pt>
                <c:pt idx="307">
                  <c:v>34212</c:v>
                </c:pt>
                <c:pt idx="308">
                  <c:v>34242</c:v>
                </c:pt>
                <c:pt idx="309">
                  <c:v>34273</c:v>
                </c:pt>
                <c:pt idx="310">
                  <c:v>34303</c:v>
                </c:pt>
                <c:pt idx="311">
                  <c:v>34334</c:v>
                </c:pt>
                <c:pt idx="312">
                  <c:v>34365</c:v>
                </c:pt>
                <c:pt idx="313">
                  <c:v>34393</c:v>
                </c:pt>
                <c:pt idx="314">
                  <c:v>34424</c:v>
                </c:pt>
                <c:pt idx="315">
                  <c:v>34454</c:v>
                </c:pt>
                <c:pt idx="316">
                  <c:v>34485</c:v>
                </c:pt>
                <c:pt idx="317">
                  <c:v>34515</c:v>
                </c:pt>
                <c:pt idx="318">
                  <c:v>34546</c:v>
                </c:pt>
                <c:pt idx="319">
                  <c:v>34577</c:v>
                </c:pt>
                <c:pt idx="320">
                  <c:v>34607</c:v>
                </c:pt>
                <c:pt idx="321">
                  <c:v>34638</c:v>
                </c:pt>
                <c:pt idx="322">
                  <c:v>34668</c:v>
                </c:pt>
                <c:pt idx="323">
                  <c:v>34699</c:v>
                </c:pt>
                <c:pt idx="324">
                  <c:v>34730</c:v>
                </c:pt>
                <c:pt idx="325">
                  <c:v>34758</c:v>
                </c:pt>
                <c:pt idx="326">
                  <c:v>34789</c:v>
                </c:pt>
                <c:pt idx="327">
                  <c:v>34819</c:v>
                </c:pt>
                <c:pt idx="328">
                  <c:v>34850</c:v>
                </c:pt>
                <c:pt idx="329">
                  <c:v>34880</c:v>
                </c:pt>
                <c:pt idx="330">
                  <c:v>34911</c:v>
                </c:pt>
                <c:pt idx="331">
                  <c:v>34942</c:v>
                </c:pt>
                <c:pt idx="332">
                  <c:v>34972</c:v>
                </c:pt>
                <c:pt idx="333">
                  <c:v>35003</c:v>
                </c:pt>
                <c:pt idx="334">
                  <c:v>35033</c:v>
                </c:pt>
                <c:pt idx="335">
                  <c:v>35064</c:v>
                </c:pt>
                <c:pt idx="336">
                  <c:v>35095</c:v>
                </c:pt>
                <c:pt idx="337">
                  <c:v>35124</c:v>
                </c:pt>
                <c:pt idx="338">
                  <c:v>35155</c:v>
                </c:pt>
                <c:pt idx="339">
                  <c:v>35185</c:v>
                </c:pt>
                <c:pt idx="340">
                  <c:v>35216</c:v>
                </c:pt>
                <c:pt idx="341">
                  <c:v>35246</c:v>
                </c:pt>
                <c:pt idx="342">
                  <c:v>35277</c:v>
                </c:pt>
                <c:pt idx="343">
                  <c:v>35308</c:v>
                </c:pt>
                <c:pt idx="344">
                  <c:v>35338</c:v>
                </c:pt>
                <c:pt idx="345">
                  <c:v>35369</c:v>
                </c:pt>
                <c:pt idx="346">
                  <c:v>35399</c:v>
                </c:pt>
                <c:pt idx="347">
                  <c:v>35430</c:v>
                </c:pt>
                <c:pt idx="348">
                  <c:v>35461</c:v>
                </c:pt>
                <c:pt idx="349">
                  <c:v>35489</c:v>
                </c:pt>
                <c:pt idx="350">
                  <c:v>35520</c:v>
                </c:pt>
                <c:pt idx="351">
                  <c:v>35550</c:v>
                </c:pt>
                <c:pt idx="352">
                  <c:v>35581</c:v>
                </c:pt>
                <c:pt idx="353">
                  <c:v>35611</c:v>
                </c:pt>
                <c:pt idx="354">
                  <c:v>35642</c:v>
                </c:pt>
                <c:pt idx="355">
                  <c:v>35673</c:v>
                </c:pt>
                <c:pt idx="356">
                  <c:v>35703</c:v>
                </c:pt>
                <c:pt idx="357">
                  <c:v>35734</c:v>
                </c:pt>
                <c:pt idx="358">
                  <c:v>35764</c:v>
                </c:pt>
                <c:pt idx="359">
                  <c:v>35795</c:v>
                </c:pt>
                <c:pt idx="360">
                  <c:v>35826</c:v>
                </c:pt>
                <c:pt idx="361">
                  <c:v>35854</c:v>
                </c:pt>
                <c:pt idx="362">
                  <c:v>35885</c:v>
                </c:pt>
                <c:pt idx="363">
                  <c:v>35915</c:v>
                </c:pt>
                <c:pt idx="364">
                  <c:v>35946</c:v>
                </c:pt>
                <c:pt idx="365">
                  <c:v>35976</c:v>
                </c:pt>
                <c:pt idx="366">
                  <c:v>36007</c:v>
                </c:pt>
                <c:pt idx="367">
                  <c:v>36038</c:v>
                </c:pt>
                <c:pt idx="368">
                  <c:v>36068</c:v>
                </c:pt>
                <c:pt idx="369">
                  <c:v>36099</c:v>
                </c:pt>
                <c:pt idx="370">
                  <c:v>36129</c:v>
                </c:pt>
                <c:pt idx="371">
                  <c:v>36160</c:v>
                </c:pt>
                <c:pt idx="372">
                  <c:v>36191</c:v>
                </c:pt>
                <c:pt idx="373">
                  <c:v>36219</c:v>
                </c:pt>
                <c:pt idx="374">
                  <c:v>36250</c:v>
                </c:pt>
                <c:pt idx="375">
                  <c:v>36280</c:v>
                </c:pt>
                <c:pt idx="376">
                  <c:v>36311</c:v>
                </c:pt>
                <c:pt idx="377">
                  <c:v>36341</c:v>
                </c:pt>
                <c:pt idx="378">
                  <c:v>36372</c:v>
                </c:pt>
                <c:pt idx="379">
                  <c:v>36403</c:v>
                </c:pt>
                <c:pt idx="380">
                  <c:v>36433</c:v>
                </c:pt>
                <c:pt idx="381">
                  <c:v>36464</c:v>
                </c:pt>
                <c:pt idx="382">
                  <c:v>36494</c:v>
                </c:pt>
                <c:pt idx="383">
                  <c:v>36525</c:v>
                </c:pt>
                <c:pt idx="384">
                  <c:v>36556</c:v>
                </c:pt>
                <c:pt idx="385">
                  <c:v>36585</c:v>
                </c:pt>
                <c:pt idx="386">
                  <c:v>36616</c:v>
                </c:pt>
                <c:pt idx="387">
                  <c:v>36646</c:v>
                </c:pt>
                <c:pt idx="388">
                  <c:v>36677</c:v>
                </c:pt>
                <c:pt idx="389">
                  <c:v>36707</c:v>
                </c:pt>
                <c:pt idx="390">
                  <c:v>36738</c:v>
                </c:pt>
                <c:pt idx="391">
                  <c:v>36769</c:v>
                </c:pt>
                <c:pt idx="392">
                  <c:v>36799</c:v>
                </c:pt>
                <c:pt idx="393">
                  <c:v>36830</c:v>
                </c:pt>
                <c:pt idx="394">
                  <c:v>36860</c:v>
                </c:pt>
                <c:pt idx="395">
                  <c:v>36891</c:v>
                </c:pt>
                <c:pt idx="396">
                  <c:v>36922</c:v>
                </c:pt>
                <c:pt idx="397">
                  <c:v>36950</c:v>
                </c:pt>
                <c:pt idx="398">
                  <c:v>36981</c:v>
                </c:pt>
                <c:pt idx="399">
                  <c:v>37011</c:v>
                </c:pt>
                <c:pt idx="400">
                  <c:v>37042</c:v>
                </c:pt>
                <c:pt idx="401">
                  <c:v>37072</c:v>
                </c:pt>
                <c:pt idx="402">
                  <c:v>37103</c:v>
                </c:pt>
                <c:pt idx="403">
                  <c:v>37134</c:v>
                </c:pt>
                <c:pt idx="404">
                  <c:v>37164</c:v>
                </c:pt>
                <c:pt idx="405">
                  <c:v>37195</c:v>
                </c:pt>
                <c:pt idx="406">
                  <c:v>37225</c:v>
                </c:pt>
                <c:pt idx="407">
                  <c:v>37256</c:v>
                </c:pt>
                <c:pt idx="408">
                  <c:v>37287</c:v>
                </c:pt>
                <c:pt idx="409">
                  <c:v>37315</c:v>
                </c:pt>
                <c:pt idx="410">
                  <c:v>37346</c:v>
                </c:pt>
                <c:pt idx="411">
                  <c:v>37376</c:v>
                </c:pt>
                <c:pt idx="412">
                  <c:v>37407</c:v>
                </c:pt>
                <c:pt idx="413">
                  <c:v>37437</c:v>
                </c:pt>
                <c:pt idx="414">
                  <c:v>37468</c:v>
                </c:pt>
                <c:pt idx="415">
                  <c:v>37499</c:v>
                </c:pt>
                <c:pt idx="416">
                  <c:v>37529</c:v>
                </c:pt>
                <c:pt idx="417">
                  <c:v>37560</c:v>
                </c:pt>
                <c:pt idx="418">
                  <c:v>37590</c:v>
                </c:pt>
                <c:pt idx="419">
                  <c:v>37621</c:v>
                </c:pt>
                <c:pt idx="420">
                  <c:v>37652</c:v>
                </c:pt>
                <c:pt idx="421">
                  <c:v>37680</c:v>
                </c:pt>
                <c:pt idx="422">
                  <c:v>37711</c:v>
                </c:pt>
                <c:pt idx="423">
                  <c:v>37741</c:v>
                </c:pt>
                <c:pt idx="424">
                  <c:v>37772</c:v>
                </c:pt>
                <c:pt idx="425">
                  <c:v>37802</c:v>
                </c:pt>
                <c:pt idx="426">
                  <c:v>37833</c:v>
                </c:pt>
                <c:pt idx="427">
                  <c:v>37864</c:v>
                </c:pt>
                <c:pt idx="428">
                  <c:v>37894</c:v>
                </c:pt>
                <c:pt idx="429">
                  <c:v>37925</c:v>
                </c:pt>
                <c:pt idx="430">
                  <c:v>37955</c:v>
                </c:pt>
                <c:pt idx="431">
                  <c:v>37986</c:v>
                </c:pt>
                <c:pt idx="432">
                  <c:v>38017</c:v>
                </c:pt>
                <c:pt idx="433">
                  <c:v>38046</c:v>
                </c:pt>
                <c:pt idx="434">
                  <c:v>38077</c:v>
                </c:pt>
                <c:pt idx="435">
                  <c:v>38107</c:v>
                </c:pt>
                <c:pt idx="436">
                  <c:v>38138</c:v>
                </c:pt>
                <c:pt idx="437">
                  <c:v>38168</c:v>
                </c:pt>
                <c:pt idx="438">
                  <c:v>38199</c:v>
                </c:pt>
                <c:pt idx="439">
                  <c:v>38230</c:v>
                </c:pt>
                <c:pt idx="440">
                  <c:v>38260</c:v>
                </c:pt>
                <c:pt idx="441">
                  <c:v>38291</c:v>
                </c:pt>
                <c:pt idx="442">
                  <c:v>38321</c:v>
                </c:pt>
                <c:pt idx="443">
                  <c:v>38352</c:v>
                </c:pt>
                <c:pt idx="444">
                  <c:v>38383</c:v>
                </c:pt>
                <c:pt idx="445">
                  <c:v>38411</c:v>
                </c:pt>
                <c:pt idx="446">
                  <c:v>38442</c:v>
                </c:pt>
                <c:pt idx="447">
                  <c:v>38472</c:v>
                </c:pt>
                <c:pt idx="448">
                  <c:v>38503</c:v>
                </c:pt>
                <c:pt idx="449">
                  <c:v>38533</c:v>
                </c:pt>
                <c:pt idx="450">
                  <c:v>38564</c:v>
                </c:pt>
                <c:pt idx="451">
                  <c:v>38595</c:v>
                </c:pt>
                <c:pt idx="452">
                  <c:v>38625</c:v>
                </c:pt>
                <c:pt idx="453">
                  <c:v>38656</c:v>
                </c:pt>
                <c:pt idx="454">
                  <c:v>38686</c:v>
                </c:pt>
                <c:pt idx="455">
                  <c:v>38717</c:v>
                </c:pt>
                <c:pt idx="456">
                  <c:v>38748</c:v>
                </c:pt>
                <c:pt idx="457">
                  <c:v>38776</c:v>
                </c:pt>
                <c:pt idx="458">
                  <c:v>38807</c:v>
                </c:pt>
                <c:pt idx="459">
                  <c:v>38837</c:v>
                </c:pt>
                <c:pt idx="460">
                  <c:v>38868</c:v>
                </c:pt>
                <c:pt idx="461">
                  <c:v>38898</c:v>
                </c:pt>
                <c:pt idx="462">
                  <c:v>38929</c:v>
                </c:pt>
                <c:pt idx="463">
                  <c:v>38960</c:v>
                </c:pt>
                <c:pt idx="464">
                  <c:v>38990</c:v>
                </c:pt>
                <c:pt idx="465">
                  <c:v>39021</c:v>
                </c:pt>
                <c:pt idx="466">
                  <c:v>39051</c:v>
                </c:pt>
                <c:pt idx="467">
                  <c:v>39082</c:v>
                </c:pt>
                <c:pt idx="468">
                  <c:v>39113</c:v>
                </c:pt>
                <c:pt idx="469">
                  <c:v>39141</c:v>
                </c:pt>
                <c:pt idx="470">
                  <c:v>39172</c:v>
                </c:pt>
                <c:pt idx="471">
                  <c:v>39202</c:v>
                </c:pt>
                <c:pt idx="472">
                  <c:v>39233</c:v>
                </c:pt>
                <c:pt idx="473">
                  <c:v>39263</c:v>
                </c:pt>
                <c:pt idx="474">
                  <c:v>39294</c:v>
                </c:pt>
                <c:pt idx="475">
                  <c:v>39325</c:v>
                </c:pt>
                <c:pt idx="476">
                  <c:v>39355</c:v>
                </c:pt>
                <c:pt idx="477">
                  <c:v>39386</c:v>
                </c:pt>
                <c:pt idx="478">
                  <c:v>39416</c:v>
                </c:pt>
                <c:pt idx="479">
                  <c:v>39447</c:v>
                </c:pt>
                <c:pt idx="480">
                  <c:v>39478</c:v>
                </c:pt>
                <c:pt idx="481">
                  <c:v>39507</c:v>
                </c:pt>
                <c:pt idx="482">
                  <c:v>39538</c:v>
                </c:pt>
                <c:pt idx="483">
                  <c:v>39568</c:v>
                </c:pt>
                <c:pt idx="484">
                  <c:v>39599</c:v>
                </c:pt>
                <c:pt idx="485">
                  <c:v>39629</c:v>
                </c:pt>
                <c:pt idx="486">
                  <c:v>39660</c:v>
                </c:pt>
                <c:pt idx="487">
                  <c:v>39691</c:v>
                </c:pt>
                <c:pt idx="488">
                  <c:v>39721</c:v>
                </c:pt>
                <c:pt idx="489">
                  <c:v>39752</c:v>
                </c:pt>
                <c:pt idx="490">
                  <c:v>39782</c:v>
                </c:pt>
                <c:pt idx="491">
                  <c:v>39813</c:v>
                </c:pt>
                <c:pt idx="492">
                  <c:v>39844</c:v>
                </c:pt>
                <c:pt idx="493">
                  <c:v>39872</c:v>
                </c:pt>
                <c:pt idx="494">
                  <c:v>39903</c:v>
                </c:pt>
                <c:pt idx="495">
                  <c:v>39933</c:v>
                </c:pt>
                <c:pt idx="496">
                  <c:v>39964</c:v>
                </c:pt>
                <c:pt idx="497">
                  <c:v>39994</c:v>
                </c:pt>
                <c:pt idx="498">
                  <c:v>40025</c:v>
                </c:pt>
                <c:pt idx="499">
                  <c:v>40056</c:v>
                </c:pt>
                <c:pt idx="500">
                  <c:v>40086</c:v>
                </c:pt>
                <c:pt idx="501">
                  <c:v>40117</c:v>
                </c:pt>
                <c:pt idx="502">
                  <c:v>40147</c:v>
                </c:pt>
                <c:pt idx="503">
                  <c:v>40178</c:v>
                </c:pt>
                <c:pt idx="504">
                  <c:v>40209</c:v>
                </c:pt>
                <c:pt idx="505">
                  <c:v>40237</c:v>
                </c:pt>
                <c:pt idx="506">
                  <c:v>40268</c:v>
                </c:pt>
                <c:pt idx="507">
                  <c:v>40298</c:v>
                </c:pt>
                <c:pt idx="508">
                  <c:v>40329</c:v>
                </c:pt>
                <c:pt idx="509">
                  <c:v>40359</c:v>
                </c:pt>
                <c:pt idx="510">
                  <c:v>40390</c:v>
                </c:pt>
                <c:pt idx="511">
                  <c:v>40421</c:v>
                </c:pt>
                <c:pt idx="512">
                  <c:v>40451</c:v>
                </c:pt>
                <c:pt idx="513">
                  <c:v>40482</c:v>
                </c:pt>
                <c:pt idx="514">
                  <c:v>40512</c:v>
                </c:pt>
                <c:pt idx="515">
                  <c:v>40543</c:v>
                </c:pt>
                <c:pt idx="516">
                  <c:v>40574</c:v>
                </c:pt>
                <c:pt idx="517">
                  <c:v>40602</c:v>
                </c:pt>
                <c:pt idx="518">
                  <c:v>40633</c:v>
                </c:pt>
                <c:pt idx="519">
                  <c:v>40663</c:v>
                </c:pt>
                <c:pt idx="520">
                  <c:v>40694</c:v>
                </c:pt>
                <c:pt idx="521">
                  <c:v>40724</c:v>
                </c:pt>
                <c:pt idx="522">
                  <c:v>40755</c:v>
                </c:pt>
                <c:pt idx="523">
                  <c:v>40786</c:v>
                </c:pt>
                <c:pt idx="524">
                  <c:v>40816</c:v>
                </c:pt>
                <c:pt idx="525">
                  <c:v>40847</c:v>
                </c:pt>
                <c:pt idx="526">
                  <c:v>40877</c:v>
                </c:pt>
                <c:pt idx="527">
                  <c:v>40908</c:v>
                </c:pt>
                <c:pt idx="528">
                  <c:v>40939</c:v>
                </c:pt>
                <c:pt idx="529">
                  <c:v>40968</c:v>
                </c:pt>
                <c:pt idx="530">
                  <c:v>40999</c:v>
                </c:pt>
                <c:pt idx="531">
                  <c:v>41029</c:v>
                </c:pt>
                <c:pt idx="532">
                  <c:v>41060</c:v>
                </c:pt>
                <c:pt idx="533">
                  <c:v>41090</c:v>
                </c:pt>
                <c:pt idx="534">
                  <c:v>41121</c:v>
                </c:pt>
                <c:pt idx="535">
                  <c:v>41152</c:v>
                </c:pt>
                <c:pt idx="536">
                  <c:v>41182</c:v>
                </c:pt>
                <c:pt idx="537">
                  <c:v>41213</c:v>
                </c:pt>
                <c:pt idx="538">
                  <c:v>41243</c:v>
                </c:pt>
                <c:pt idx="539">
                  <c:v>41274</c:v>
                </c:pt>
                <c:pt idx="540">
                  <c:v>41305</c:v>
                </c:pt>
                <c:pt idx="541">
                  <c:v>41333</c:v>
                </c:pt>
                <c:pt idx="542">
                  <c:v>41364</c:v>
                </c:pt>
                <c:pt idx="543">
                  <c:v>41394</c:v>
                </c:pt>
                <c:pt idx="544">
                  <c:v>41425</c:v>
                </c:pt>
                <c:pt idx="545">
                  <c:v>41455</c:v>
                </c:pt>
                <c:pt idx="546">
                  <c:v>41486</c:v>
                </c:pt>
                <c:pt idx="547">
                  <c:v>41517</c:v>
                </c:pt>
                <c:pt idx="548">
                  <c:v>41547</c:v>
                </c:pt>
                <c:pt idx="549">
                  <c:v>41578</c:v>
                </c:pt>
                <c:pt idx="550">
                  <c:v>41608</c:v>
                </c:pt>
                <c:pt idx="551">
                  <c:v>41639</c:v>
                </c:pt>
                <c:pt idx="552">
                  <c:v>41670</c:v>
                </c:pt>
                <c:pt idx="553">
                  <c:v>41698</c:v>
                </c:pt>
                <c:pt idx="554">
                  <c:v>41729</c:v>
                </c:pt>
                <c:pt idx="555">
                  <c:v>41759</c:v>
                </c:pt>
                <c:pt idx="556">
                  <c:v>41790</c:v>
                </c:pt>
                <c:pt idx="557">
                  <c:v>41820</c:v>
                </c:pt>
                <c:pt idx="558">
                  <c:v>41851</c:v>
                </c:pt>
                <c:pt idx="559">
                  <c:v>41882</c:v>
                </c:pt>
                <c:pt idx="560">
                  <c:v>41912</c:v>
                </c:pt>
                <c:pt idx="561">
                  <c:v>41943</c:v>
                </c:pt>
                <c:pt idx="562">
                  <c:v>41973</c:v>
                </c:pt>
                <c:pt idx="563">
                  <c:v>42004</c:v>
                </c:pt>
                <c:pt idx="564">
                  <c:v>42035</c:v>
                </c:pt>
                <c:pt idx="565">
                  <c:v>42063</c:v>
                </c:pt>
                <c:pt idx="566">
                  <c:v>42094</c:v>
                </c:pt>
                <c:pt idx="567">
                  <c:v>42124</c:v>
                </c:pt>
                <c:pt idx="568">
                  <c:v>42155</c:v>
                </c:pt>
                <c:pt idx="569">
                  <c:v>42185</c:v>
                </c:pt>
                <c:pt idx="570">
                  <c:v>42216</c:v>
                </c:pt>
                <c:pt idx="571">
                  <c:v>42247</c:v>
                </c:pt>
                <c:pt idx="572">
                  <c:v>42277</c:v>
                </c:pt>
                <c:pt idx="573">
                  <c:v>42308</c:v>
                </c:pt>
                <c:pt idx="574">
                  <c:v>42338</c:v>
                </c:pt>
                <c:pt idx="575">
                  <c:v>42369</c:v>
                </c:pt>
                <c:pt idx="576">
                  <c:v>42400</c:v>
                </c:pt>
                <c:pt idx="577">
                  <c:v>42429</c:v>
                </c:pt>
                <c:pt idx="578">
                  <c:v>42460</c:v>
                </c:pt>
                <c:pt idx="579">
                  <c:v>42490</c:v>
                </c:pt>
                <c:pt idx="580">
                  <c:v>42521</c:v>
                </c:pt>
                <c:pt idx="581">
                  <c:v>42551</c:v>
                </c:pt>
                <c:pt idx="582">
                  <c:v>42582</c:v>
                </c:pt>
                <c:pt idx="583">
                  <c:v>42613</c:v>
                </c:pt>
                <c:pt idx="584">
                  <c:v>42643</c:v>
                </c:pt>
                <c:pt idx="585">
                  <c:v>42674</c:v>
                </c:pt>
                <c:pt idx="586">
                  <c:v>42704</c:v>
                </c:pt>
                <c:pt idx="587">
                  <c:v>42735</c:v>
                </c:pt>
                <c:pt idx="588">
                  <c:v>42766</c:v>
                </c:pt>
                <c:pt idx="589">
                  <c:v>42794</c:v>
                </c:pt>
                <c:pt idx="590">
                  <c:v>42825</c:v>
                </c:pt>
                <c:pt idx="591">
                  <c:v>42855</c:v>
                </c:pt>
                <c:pt idx="592">
                  <c:v>42886</c:v>
                </c:pt>
                <c:pt idx="593">
                  <c:v>42916</c:v>
                </c:pt>
                <c:pt idx="594">
                  <c:v>42947</c:v>
                </c:pt>
                <c:pt idx="595">
                  <c:v>42978</c:v>
                </c:pt>
                <c:pt idx="596">
                  <c:v>43008</c:v>
                </c:pt>
                <c:pt idx="597">
                  <c:v>43039</c:v>
                </c:pt>
                <c:pt idx="598">
                  <c:v>43069</c:v>
                </c:pt>
                <c:pt idx="599">
                  <c:v>43100</c:v>
                </c:pt>
                <c:pt idx="600">
                  <c:v>43131</c:v>
                </c:pt>
                <c:pt idx="601">
                  <c:v>43159</c:v>
                </c:pt>
                <c:pt idx="602">
                  <c:v>43190</c:v>
                </c:pt>
                <c:pt idx="603">
                  <c:v>43220</c:v>
                </c:pt>
                <c:pt idx="604">
                  <c:v>43251</c:v>
                </c:pt>
                <c:pt idx="605">
                  <c:v>43281</c:v>
                </c:pt>
                <c:pt idx="606">
                  <c:v>43312</c:v>
                </c:pt>
                <c:pt idx="607">
                  <c:v>43343</c:v>
                </c:pt>
                <c:pt idx="608">
                  <c:v>43373</c:v>
                </c:pt>
                <c:pt idx="609">
                  <c:v>43404</c:v>
                </c:pt>
                <c:pt idx="610">
                  <c:v>43434</c:v>
                </c:pt>
                <c:pt idx="611">
                  <c:v>43465</c:v>
                </c:pt>
                <c:pt idx="612">
                  <c:v>43496</c:v>
                </c:pt>
                <c:pt idx="613">
                  <c:v>43524</c:v>
                </c:pt>
              </c:numCache>
            </c:numRef>
          </c:cat>
          <c:val>
            <c:numRef>
              <c:f>Sheet1!$E$152:$E$2430</c:f>
              <c:numCache>
                <c:formatCode>0</c:formatCode>
                <c:ptCount val="227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numCache>
            </c:numRef>
          </c:val>
          <c:extLst>
            <c:ext xmlns:c16="http://schemas.microsoft.com/office/drawing/2014/chart" uri="{C3380CC4-5D6E-409C-BE32-E72D297353CC}">
              <c16:uniqueId val="{00000000-37E6-4B27-A3C9-541DED859180}"/>
            </c:ext>
          </c:extLst>
        </c:ser>
        <c:dLbls>
          <c:showLegendKey val="0"/>
          <c:showVal val="0"/>
          <c:showCatName val="0"/>
          <c:showSerName val="0"/>
          <c:showPercent val="0"/>
          <c:showBubbleSize val="0"/>
        </c:dLbls>
        <c:axId val="918214224"/>
        <c:axId val="918219712"/>
      </c:areaChart>
      <c:lineChart>
        <c:grouping val="standard"/>
        <c:varyColors val="0"/>
        <c:ser>
          <c:idx val="1"/>
          <c:order val="0"/>
          <c:tx>
            <c:v>Excluding Condo/Co-Ops</c:v>
          </c:tx>
          <c:spPr>
            <a:ln w="25400" cap="rnd">
              <a:solidFill>
                <a:schemeClr val="accent1"/>
              </a:solidFill>
              <a:round/>
            </a:ln>
            <a:effectLst/>
          </c:spPr>
          <c:marker>
            <c:symbol val="none"/>
          </c:marker>
          <c:cat>
            <c:numRef>
              <c:f>Sheet1!$C$152:$C$2430</c:f>
              <c:numCache>
                <c:formatCode>yyyymm</c:formatCode>
                <c:ptCount val="2279"/>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numCache>
            </c:numRef>
          </c:cat>
          <c:val>
            <c:numRef>
              <c:f>Sheet1!$D$152:$D$2430</c:f>
              <c:numCache>
                <c:formatCode>0.000</c:formatCode>
                <c:ptCount val="2279"/>
                <c:pt idx="0">
                  <c:v>0.15094339622641509</c:v>
                </c:pt>
                <c:pt idx="1">
                  <c:v>0.14500134012329136</c:v>
                </c:pt>
                <c:pt idx="2">
                  <c:v>0.13763066202090593</c:v>
                </c:pt>
                <c:pt idx="3">
                  <c:v>0.12714776632302405</c:v>
                </c:pt>
                <c:pt idx="4">
                  <c:v>0.15903696168192608</c:v>
                </c:pt>
                <c:pt idx="5">
                  <c:v>0.17512690355329949</c:v>
                </c:pt>
                <c:pt idx="6">
                  <c:v>0.17835109366236679</c:v>
                </c:pt>
                <c:pt idx="7">
                  <c:v>0.17767592342949581</c:v>
                </c:pt>
                <c:pt idx="8">
                  <c:v>0.14914914914914915</c:v>
                </c:pt>
                <c:pt idx="9">
                  <c:v>0.14876690533015116</c:v>
                </c:pt>
                <c:pt idx="10">
                  <c:v>0.15559246954595793</c:v>
                </c:pt>
                <c:pt idx="11">
                  <c:v>0.15456130156885531</c:v>
                </c:pt>
                <c:pt idx="12">
                  <c:v>0.15864638311083515</c:v>
                </c:pt>
                <c:pt idx="13">
                  <c:v>0.15937499999999999</c:v>
                </c:pt>
                <c:pt idx="14">
                  <c:v>0.16506101477199744</c:v>
                </c:pt>
                <c:pt idx="15">
                  <c:v>0.14968152866242038</c:v>
                </c:pt>
                <c:pt idx="16">
                  <c:v>0.15079108814982242</c:v>
                </c:pt>
                <c:pt idx="17">
                  <c:v>0.13810316139767054</c:v>
                </c:pt>
                <c:pt idx="18">
                  <c:v>0.14755220814789455</c:v>
                </c:pt>
                <c:pt idx="19">
                  <c:v>0.13907284768211919</c:v>
                </c:pt>
                <c:pt idx="20">
                  <c:v>0.13423351866560762</c:v>
                </c:pt>
                <c:pt idx="21">
                  <c:v>0.14614121510673234</c:v>
                </c:pt>
                <c:pt idx="22">
                  <c:v>0.15903413821815154</c:v>
                </c:pt>
                <c:pt idx="23">
                  <c:v>0.18449737585789261</c:v>
                </c:pt>
                <c:pt idx="24">
                  <c:v>0.16154521510096576</c:v>
                </c:pt>
                <c:pt idx="25">
                  <c:v>0.15498938428874734</c:v>
                </c:pt>
                <c:pt idx="26">
                  <c:v>0.15820642978003385</c:v>
                </c:pt>
                <c:pt idx="27">
                  <c:v>0.15208613728129206</c:v>
                </c:pt>
                <c:pt idx="28">
                  <c:v>0.17112299465240641</c:v>
                </c:pt>
                <c:pt idx="29">
                  <c:v>0.16371681415929204</c:v>
                </c:pt>
                <c:pt idx="30">
                  <c:v>0.16556291390728478</c:v>
                </c:pt>
                <c:pt idx="31">
                  <c:v>0.17641959254442999</c:v>
                </c:pt>
                <c:pt idx="32">
                  <c:v>0.19786096256684493</c:v>
                </c:pt>
                <c:pt idx="33">
                  <c:v>0.1867704280155642</c:v>
                </c:pt>
                <c:pt idx="34">
                  <c:v>0.19899425287356323</c:v>
                </c:pt>
                <c:pt idx="35">
                  <c:v>0.18534329420135184</c:v>
                </c:pt>
                <c:pt idx="36">
                  <c:v>0.18464467005076143</c:v>
                </c:pt>
                <c:pt idx="37">
                  <c:v>0.18783422459893048</c:v>
                </c:pt>
                <c:pt idx="38">
                  <c:v>0.18706842435655996</c:v>
                </c:pt>
                <c:pt idx="39">
                  <c:v>0.19703520691785054</c:v>
                </c:pt>
                <c:pt idx="40">
                  <c:v>0.19506462984723855</c:v>
                </c:pt>
                <c:pt idx="41">
                  <c:v>0.19029523531131248</c:v>
                </c:pt>
                <c:pt idx="42">
                  <c:v>0.1789722386296515</c:v>
                </c:pt>
                <c:pt idx="43">
                  <c:v>0.17115499700777978</c:v>
                </c:pt>
                <c:pt idx="44">
                  <c:v>0.17945690672963399</c:v>
                </c:pt>
                <c:pt idx="45">
                  <c:v>0.18910831837223219</c:v>
                </c:pt>
                <c:pt idx="46">
                  <c:v>0.1943270971635486</c:v>
                </c:pt>
                <c:pt idx="47">
                  <c:v>0.21634480828435487</c:v>
                </c:pt>
                <c:pt idx="48">
                  <c:v>0.19514261508048575</c:v>
                </c:pt>
                <c:pt idx="49">
                  <c:v>0.19408812046848856</c:v>
                </c:pt>
                <c:pt idx="50">
                  <c:v>0.18000561639988769</c:v>
                </c:pt>
                <c:pt idx="51">
                  <c:v>0.17656811273832551</c:v>
                </c:pt>
                <c:pt idx="52">
                  <c:v>0.17348377997179126</c:v>
                </c:pt>
                <c:pt idx="53">
                  <c:v>0.17847025495750707</c:v>
                </c:pt>
                <c:pt idx="54">
                  <c:v>0.18104708979233694</c:v>
                </c:pt>
                <c:pt idx="55">
                  <c:v>0.17408658274485722</c:v>
                </c:pt>
                <c:pt idx="56">
                  <c:v>0.1998792270531401</c:v>
                </c:pt>
                <c:pt idx="57">
                  <c:v>0.20587353910698231</c:v>
                </c:pt>
                <c:pt idx="58">
                  <c:v>0.17730917730917731</c:v>
                </c:pt>
                <c:pt idx="59">
                  <c:v>0.17730917730917731</c:v>
                </c:pt>
                <c:pt idx="60">
                  <c:v>0.1799163179916318</c:v>
                </c:pt>
                <c:pt idx="61">
                  <c:v>0.19146546883773161</c:v>
                </c:pt>
                <c:pt idx="62">
                  <c:v>0.18479757642522721</c:v>
                </c:pt>
                <c:pt idx="63">
                  <c:v>0.17318435754189945</c:v>
                </c:pt>
                <c:pt idx="64">
                  <c:v>0.18585526315789475</c:v>
                </c:pt>
                <c:pt idx="65">
                  <c:v>0.19191919191919191</c:v>
                </c:pt>
                <c:pt idx="66">
                  <c:v>0.19711785898095729</c:v>
                </c:pt>
                <c:pt idx="67">
                  <c:v>0.1776798825256975</c:v>
                </c:pt>
                <c:pt idx="68">
                  <c:v>0.16958479239619809</c:v>
                </c:pt>
                <c:pt idx="69">
                  <c:v>0.16436637390213299</c:v>
                </c:pt>
                <c:pt idx="70">
                  <c:v>0.18220233656475268</c:v>
                </c:pt>
                <c:pt idx="71">
                  <c:v>0.17975567190226877</c:v>
                </c:pt>
                <c:pt idx="72">
                  <c:v>0.18130101409844174</c:v>
                </c:pt>
                <c:pt idx="73">
                  <c:v>0.18209104552276137</c:v>
                </c:pt>
                <c:pt idx="74">
                  <c:v>0.21568627450980393</c:v>
                </c:pt>
                <c:pt idx="75">
                  <c:v>0.19714745801702324</c:v>
                </c:pt>
                <c:pt idx="76">
                  <c:v>0.18970906467900939</c:v>
                </c:pt>
                <c:pt idx="77">
                  <c:v>0.17808219178082191</c:v>
                </c:pt>
                <c:pt idx="78">
                  <c:v>0.16868052199130015</c:v>
                </c:pt>
                <c:pt idx="79">
                  <c:v>0.15032679738562091</c:v>
                </c:pt>
                <c:pt idx="80">
                  <c:v>0.17609046849757673</c:v>
                </c:pt>
                <c:pt idx="81">
                  <c:v>0.1578202406227884</c:v>
                </c:pt>
                <c:pt idx="82">
                  <c:v>0.15898358443894761</c:v>
                </c:pt>
                <c:pt idx="83">
                  <c:v>0.16737830913748933</c:v>
                </c:pt>
                <c:pt idx="84">
                  <c:v>0.16884972612526791</c:v>
                </c:pt>
                <c:pt idx="85">
                  <c:v>0.16704701049748974</c:v>
                </c:pt>
                <c:pt idx="86">
                  <c:v>0.16379508385021824</c:v>
                </c:pt>
                <c:pt idx="87">
                  <c:v>0.17355371900826447</c:v>
                </c:pt>
                <c:pt idx="88">
                  <c:v>0.15206727400140155</c:v>
                </c:pt>
                <c:pt idx="89">
                  <c:v>0.15586004404208467</c:v>
                </c:pt>
                <c:pt idx="90">
                  <c:v>0.1613536047081903</c:v>
                </c:pt>
                <c:pt idx="91">
                  <c:v>0.16645553585001266</c:v>
                </c:pt>
                <c:pt idx="92">
                  <c:v>0.16708479678876068</c:v>
                </c:pt>
                <c:pt idx="93">
                  <c:v>0.16290726817042606</c:v>
                </c:pt>
                <c:pt idx="94">
                  <c:v>0.16212710765239949</c:v>
                </c:pt>
                <c:pt idx="95">
                  <c:v>0.15803452855245684</c:v>
                </c:pt>
                <c:pt idx="96">
                  <c:v>0.15918367346938775</c:v>
                </c:pt>
                <c:pt idx="97">
                  <c:v>0.1703056768558952</c:v>
                </c:pt>
                <c:pt idx="98">
                  <c:v>0.167711205815994</c:v>
                </c:pt>
                <c:pt idx="99">
                  <c:v>0.16929038508113345</c:v>
                </c:pt>
                <c:pt idx="100">
                  <c:v>0.16193181818181818</c:v>
                </c:pt>
                <c:pt idx="101">
                  <c:v>0.16343742876681103</c:v>
                </c:pt>
                <c:pt idx="102">
                  <c:v>0.1601792875678226</c:v>
                </c:pt>
                <c:pt idx="103">
                  <c:v>0.16234072675790467</c:v>
                </c:pt>
                <c:pt idx="104">
                  <c:v>0.16490734224724374</c:v>
                </c:pt>
                <c:pt idx="105">
                  <c:v>0.16705444392740809</c:v>
                </c:pt>
                <c:pt idx="106">
                  <c:v>0.15103415103415102</c:v>
                </c:pt>
                <c:pt idx="107">
                  <c:v>0.14995442114858706</c:v>
                </c:pt>
                <c:pt idx="108">
                  <c:v>0.18069866800703693</c:v>
                </c:pt>
                <c:pt idx="109">
                  <c:v>0.1640295358649789</c:v>
                </c:pt>
                <c:pt idx="110">
                  <c:v>0.15940399212819792</c:v>
                </c:pt>
                <c:pt idx="111">
                  <c:v>0.17481311098332375</c:v>
                </c:pt>
                <c:pt idx="112">
                  <c:v>0.18872266973532797</c:v>
                </c:pt>
                <c:pt idx="113">
                  <c:v>0.18544194107452339</c:v>
                </c:pt>
                <c:pt idx="114">
                  <c:v>0.19858734039663134</c:v>
                </c:pt>
                <c:pt idx="115">
                  <c:v>0.18802265983274885</c:v>
                </c:pt>
                <c:pt idx="116">
                  <c:v>0.1664495962490232</c:v>
                </c:pt>
                <c:pt idx="117">
                  <c:v>0.16951379763469118</c:v>
                </c:pt>
                <c:pt idx="118">
                  <c:v>0.18124006359300476</c:v>
                </c:pt>
                <c:pt idx="119">
                  <c:v>0.17119565217391305</c:v>
                </c:pt>
                <c:pt idx="120">
                  <c:v>0.15856777493606139</c:v>
                </c:pt>
                <c:pt idx="121">
                  <c:v>0.16099155543448651</c:v>
                </c:pt>
                <c:pt idx="122">
                  <c:v>0.15926748057713652</c:v>
                </c:pt>
                <c:pt idx="123">
                  <c:v>0.15655690352397458</c:v>
                </c:pt>
                <c:pt idx="124">
                  <c:v>0.15550378567268491</c:v>
                </c:pt>
                <c:pt idx="125">
                  <c:v>0.15820029027576196</c:v>
                </c:pt>
                <c:pt idx="126">
                  <c:v>0.15792540792540793</c:v>
                </c:pt>
                <c:pt idx="127">
                  <c:v>0.14839797639123103</c:v>
                </c:pt>
                <c:pt idx="128">
                  <c:v>0.14735591206179441</c:v>
                </c:pt>
                <c:pt idx="129">
                  <c:v>0.14155251141552511</c:v>
                </c:pt>
                <c:pt idx="130">
                  <c:v>0.15440025054807391</c:v>
                </c:pt>
                <c:pt idx="131">
                  <c:v>0.15045395590142671</c:v>
                </c:pt>
                <c:pt idx="132">
                  <c:v>0.13229957109864732</c:v>
                </c:pt>
                <c:pt idx="133">
                  <c:v>0.14686166971358927</c:v>
                </c:pt>
                <c:pt idx="134">
                  <c:v>0.15193287383877735</c:v>
                </c:pt>
                <c:pt idx="135">
                  <c:v>0.14776032577079698</c:v>
                </c:pt>
                <c:pt idx="136">
                  <c:v>0.14373088685015289</c:v>
                </c:pt>
                <c:pt idx="137">
                  <c:v>0.14389291689905187</c:v>
                </c:pt>
                <c:pt idx="138">
                  <c:v>0.14764518925166137</c:v>
                </c:pt>
                <c:pt idx="139">
                  <c:v>0.15626856803327391</c:v>
                </c:pt>
                <c:pt idx="140">
                  <c:v>0.14550343591275769</c:v>
                </c:pt>
                <c:pt idx="141">
                  <c:v>0.15907710989678203</c:v>
                </c:pt>
                <c:pt idx="142">
                  <c:v>0.17037037037037037</c:v>
                </c:pt>
                <c:pt idx="143">
                  <c:v>0.16421424367274867</c:v>
                </c:pt>
                <c:pt idx="144">
                  <c:v>0.18591859185918591</c:v>
                </c:pt>
                <c:pt idx="145">
                  <c:v>0.16776056707797321</c:v>
                </c:pt>
                <c:pt idx="146">
                  <c:v>0.14813822662737744</c:v>
                </c:pt>
                <c:pt idx="147">
                  <c:v>0.14693218514531756</c:v>
                </c:pt>
                <c:pt idx="148">
                  <c:v>0.15161466885604816</c:v>
                </c:pt>
                <c:pt idx="149">
                  <c:v>0.16482300884955753</c:v>
                </c:pt>
                <c:pt idx="150">
                  <c:v>0.17145200984413453</c:v>
                </c:pt>
                <c:pt idx="151">
                  <c:v>0.17443773998902906</c:v>
                </c:pt>
                <c:pt idx="152">
                  <c:v>0.17520215633423181</c:v>
                </c:pt>
                <c:pt idx="153">
                  <c:v>0.16083916083916083</c:v>
                </c:pt>
                <c:pt idx="154">
                  <c:v>0.15607524148449414</c:v>
                </c:pt>
                <c:pt idx="155">
                  <c:v>0.15815085158150852</c:v>
                </c:pt>
                <c:pt idx="156">
                  <c:v>0.1502773575390822</c:v>
                </c:pt>
                <c:pt idx="157">
                  <c:v>0.15836392239119035</c:v>
                </c:pt>
                <c:pt idx="158">
                  <c:v>0.16174099946265449</c:v>
                </c:pt>
                <c:pt idx="159">
                  <c:v>0.18345982727034807</c:v>
                </c:pt>
                <c:pt idx="160">
                  <c:v>0.16109109624292331</c:v>
                </c:pt>
                <c:pt idx="161">
                  <c:v>0.16272115624221281</c:v>
                </c:pt>
                <c:pt idx="162">
                  <c:v>0.1591737545565006</c:v>
                </c:pt>
                <c:pt idx="163">
                  <c:v>0.15598548972188633</c:v>
                </c:pt>
                <c:pt idx="164">
                  <c:v>0.17018284106891701</c:v>
                </c:pt>
                <c:pt idx="165">
                  <c:v>0.16549130230371414</c:v>
                </c:pt>
                <c:pt idx="166">
                  <c:v>0.17207428955023496</c:v>
                </c:pt>
                <c:pt idx="167">
                  <c:v>0.17343015805211448</c:v>
                </c:pt>
                <c:pt idx="168">
                  <c:v>0.14039464731231571</c:v>
                </c:pt>
                <c:pt idx="169">
                  <c:v>0.16043030869971936</c:v>
                </c:pt>
                <c:pt idx="170">
                  <c:v>0.16911931175005659</c:v>
                </c:pt>
                <c:pt idx="171">
                  <c:v>0.15578568212516886</c:v>
                </c:pt>
                <c:pt idx="172">
                  <c:v>0.15736734229104987</c:v>
                </c:pt>
                <c:pt idx="173">
                  <c:v>0.14747090952267869</c:v>
                </c:pt>
                <c:pt idx="174">
                  <c:v>0.15399705738106914</c:v>
                </c:pt>
                <c:pt idx="175">
                  <c:v>0.15822479498311626</c:v>
                </c:pt>
                <c:pt idx="176">
                  <c:v>0.16605347068923229</c:v>
                </c:pt>
                <c:pt idx="177">
                  <c:v>0.17333333333333334</c:v>
                </c:pt>
                <c:pt idx="178">
                  <c:v>0.16125811283075386</c:v>
                </c:pt>
                <c:pt idx="179">
                  <c:v>0.15420446187791126</c:v>
                </c:pt>
                <c:pt idx="180">
                  <c:v>0.15784165405950579</c:v>
                </c:pt>
                <c:pt idx="181">
                  <c:v>0.14373875032141939</c:v>
                </c:pt>
                <c:pt idx="182">
                  <c:v>0.15690269994905756</c:v>
                </c:pt>
                <c:pt idx="183">
                  <c:v>0.16555585177286056</c:v>
                </c:pt>
                <c:pt idx="184">
                  <c:v>0.16791230692575984</c:v>
                </c:pt>
                <c:pt idx="185">
                  <c:v>0.17282479141835519</c:v>
                </c:pt>
                <c:pt idx="186">
                  <c:v>0.1760644418872267</c:v>
                </c:pt>
                <c:pt idx="187">
                  <c:v>0.15820356578650419</c:v>
                </c:pt>
                <c:pt idx="188">
                  <c:v>0.15242805755395683</c:v>
                </c:pt>
                <c:pt idx="189">
                  <c:v>0.15725259828287394</c:v>
                </c:pt>
                <c:pt idx="190">
                  <c:v>0.15111515703231679</c:v>
                </c:pt>
                <c:pt idx="191">
                  <c:v>0.16044353926227653</c:v>
                </c:pt>
                <c:pt idx="192">
                  <c:v>0.16249431042330451</c:v>
                </c:pt>
                <c:pt idx="193">
                  <c:v>0.17441596733953277</c:v>
                </c:pt>
                <c:pt idx="194">
                  <c:v>0.15912602074597218</c:v>
                </c:pt>
                <c:pt idx="195">
                  <c:v>0.15773681954564939</c:v>
                </c:pt>
                <c:pt idx="196">
                  <c:v>0.16056823073611709</c:v>
                </c:pt>
                <c:pt idx="197">
                  <c:v>0.16054330883990203</c:v>
                </c:pt>
                <c:pt idx="198">
                  <c:v>0.16739130434782609</c:v>
                </c:pt>
                <c:pt idx="199">
                  <c:v>0.1785559878945093</c:v>
                </c:pt>
                <c:pt idx="200">
                  <c:v>0.17149220489977729</c:v>
                </c:pt>
                <c:pt idx="201">
                  <c:v>0.16179775280898875</c:v>
                </c:pt>
                <c:pt idx="202">
                  <c:v>0.16830386378519974</c:v>
                </c:pt>
                <c:pt idx="203">
                  <c:v>0.17595628415300546</c:v>
                </c:pt>
                <c:pt idx="204">
                  <c:v>0.17697228144989338</c:v>
                </c:pt>
                <c:pt idx="205">
                  <c:v>0.17075250479641868</c:v>
                </c:pt>
                <c:pt idx="206">
                  <c:v>0.1794428849060678</c:v>
                </c:pt>
                <c:pt idx="207">
                  <c:v>0.16409351565946184</c:v>
                </c:pt>
                <c:pt idx="208">
                  <c:v>0.16274089935760172</c:v>
                </c:pt>
                <c:pt idx="209">
                  <c:v>0.1711633930498597</c:v>
                </c:pt>
                <c:pt idx="210">
                  <c:v>0.17182497331910351</c:v>
                </c:pt>
                <c:pt idx="211">
                  <c:v>0.16752312435765673</c:v>
                </c:pt>
                <c:pt idx="212">
                  <c:v>0.17038539553752535</c:v>
                </c:pt>
                <c:pt idx="213">
                  <c:v>0.16</c:v>
                </c:pt>
                <c:pt idx="214">
                  <c:v>0.17266187050359713</c:v>
                </c:pt>
                <c:pt idx="215">
                  <c:v>0.15818870935567525</c:v>
                </c:pt>
                <c:pt idx="216">
                  <c:v>0.17260490894695171</c:v>
                </c:pt>
                <c:pt idx="217">
                  <c:v>0.1647640791476408</c:v>
                </c:pt>
                <c:pt idx="218">
                  <c:v>0.15726109857035364</c:v>
                </c:pt>
                <c:pt idx="219">
                  <c:v>0.16321145872597059</c:v>
                </c:pt>
                <c:pt idx="220">
                  <c:v>0.16496187465129256</c:v>
                </c:pt>
                <c:pt idx="221">
                  <c:v>0.17242667662992714</c:v>
                </c:pt>
                <c:pt idx="222">
                  <c:v>0.16204217536071033</c:v>
                </c:pt>
                <c:pt idx="223">
                  <c:v>0.15824915824915825</c:v>
                </c:pt>
                <c:pt idx="224">
                  <c:v>0.16137467314157639</c:v>
                </c:pt>
                <c:pt idx="225">
                  <c:v>0.16376306620209058</c:v>
                </c:pt>
                <c:pt idx="226">
                  <c:v>0.17657497781721385</c:v>
                </c:pt>
                <c:pt idx="227">
                  <c:v>0.16593810106662005</c:v>
                </c:pt>
                <c:pt idx="228">
                  <c:v>0.15751575157515751</c:v>
                </c:pt>
                <c:pt idx="229">
                  <c:v>0.15680473372781065</c:v>
                </c:pt>
                <c:pt idx="230">
                  <c:v>0.15797181036060773</c:v>
                </c:pt>
                <c:pt idx="231">
                  <c:v>0.16757940854326397</c:v>
                </c:pt>
                <c:pt idx="232">
                  <c:v>0.16005767844268204</c:v>
                </c:pt>
                <c:pt idx="233">
                  <c:v>0.15933022613499051</c:v>
                </c:pt>
                <c:pt idx="234">
                  <c:v>0.16014234875444841</c:v>
                </c:pt>
                <c:pt idx="235">
                  <c:v>0.15909495813290575</c:v>
                </c:pt>
                <c:pt idx="236">
                  <c:v>0.15223000368595652</c:v>
                </c:pt>
                <c:pt idx="237">
                  <c:v>0.15994130594277328</c:v>
                </c:pt>
                <c:pt idx="238">
                  <c:v>0.16002225106619691</c:v>
                </c:pt>
                <c:pt idx="239">
                  <c:v>0.16098100682279182</c:v>
                </c:pt>
                <c:pt idx="240">
                  <c:v>0.15835298385633956</c:v>
                </c:pt>
                <c:pt idx="241">
                  <c:v>0.15775893844452635</c:v>
                </c:pt>
                <c:pt idx="242">
                  <c:v>0.16245487364620939</c:v>
                </c:pt>
                <c:pt idx="243">
                  <c:v>0.15371961250228477</c:v>
                </c:pt>
                <c:pt idx="244">
                  <c:v>0.15791413303851115</c:v>
                </c:pt>
                <c:pt idx="245">
                  <c:v>0.147865000932314</c:v>
                </c:pt>
                <c:pt idx="246">
                  <c:v>0.16314143829317637</c:v>
                </c:pt>
                <c:pt idx="247">
                  <c:v>0.15565345080763582</c:v>
                </c:pt>
                <c:pt idx="248">
                  <c:v>0.16279900035701536</c:v>
                </c:pt>
                <c:pt idx="249">
                  <c:v>0.16711445459430413</c:v>
                </c:pt>
                <c:pt idx="250">
                  <c:v>0.15658362989323843</c:v>
                </c:pt>
                <c:pt idx="251">
                  <c:v>0.17862983827003454</c:v>
                </c:pt>
                <c:pt idx="252">
                  <c:v>0.17061611374407584</c:v>
                </c:pt>
                <c:pt idx="253">
                  <c:v>0.1712608927618709</c:v>
                </c:pt>
                <c:pt idx="254">
                  <c:v>0.16276651066042641</c:v>
                </c:pt>
                <c:pt idx="255">
                  <c:v>0.16119879411243129</c:v>
                </c:pt>
                <c:pt idx="256">
                  <c:v>0.15902964959568733</c:v>
                </c:pt>
                <c:pt idx="257">
                  <c:v>0.15468256752016837</c:v>
                </c:pt>
                <c:pt idx="258">
                  <c:v>0.15465729349736379</c:v>
                </c:pt>
                <c:pt idx="259">
                  <c:v>0.15150454863540938</c:v>
                </c:pt>
                <c:pt idx="260">
                  <c:v>0.15557176728068575</c:v>
                </c:pt>
                <c:pt idx="261">
                  <c:v>0.1577612751313168</c:v>
                </c:pt>
                <c:pt idx="262">
                  <c:v>0.16576964477933262</c:v>
                </c:pt>
                <c:pt idx="263">
                  <c:v>0.16766569618085289</c:v>
                </c:pt>
                <c:pt idx="264">
                  <c:v>0.14426229508196722</c:v>
                </c:pt>
                <c:pt idx="265">
                  <c:v>0.15419648666232921</c:v>
                </c:pt>
                <c:pt idx="266">
                  <c:v>0.15636117228527868</c:v>
                </c:pt>
                <c:pt idx="267">
                  <c:v>0.15768194070080863</c:v>
                </c:pt>
                <c:pt idx="268">
                  <c:v>0.1644250168123739</c:v>
                </c:pt>
                <c:pt idx="269">
                  <c:v>0.16451779267663744</c:v>
                </c:pt>
                <c:pt idx="270">
                  <c:v>0.16666666666666666</c:v>
                </c:pt>
                <c:pt idx="271">
                  <c:v>0.17653203342618384</c:v>
                </c:pt>
                <c:pt idx="272">
                  <c:v>0.17653026716266487</c:v>
                </c:pt>
                <c:pt idx="273">
                  <c:v>0.16694324593428478</c:v>
                </c:pt>
                <c:pt idx="274">
                  <c:v>0.16831032215647601</c:v>
                </c:pt>
                <c:pt idx="275">
                  <c:v>0.16561314791403287</c:v>
                </c:pt>
                <c:pt idx="276">
                  <c:v>0.15784484120714173</c:v>
                </c:pt>
                <c:pt idx="277">
                  <c:v>0.1503372952136203</c:v>
                </c:pt>
                <c:pt idx="278">
                  <c:v>0.16193872588750202</c:v>
                </c:pt>
                <c:pt idx="279">
                  <c:v>0.16423239208049334</c:v>
                </c:pt>
                <c:pt idx="280">
                  <c:v>0.17062361506805951</c:v>
                </c:pt>
                <c:pt idx="281">
                  <c:v>0.18545002331727031</c:v>
                </c:pt>
                <c:pt idx="282">
                  <c:v>0.17438041206330249</c:v>
                </c:pt>
                <c:pt idx="283">
                  <c:v>0.1731266149870801</c:v>
                </c:pt>
                <c:pt idx="284">
                  <c:v>0.16317991631799164</c:v>
                </c:pt>
                <c:pt idx="285">
                  <c:v>0.16888101564806612</c:v>
                </c:pt>
                <c:pt idx="286">
                  <c:v>0.1662863228358436</c:v>
                </c:pt>
                <c:pt idx="287">
                  <c:v>0.16532435202811538</c:v>
                </c:pt>
                <c:pt idx="288">
                  <c:v>0.1745318352059925</c:v>
                </c:pt>
                <c:pt idx="289">
                  <c:v>0.17071733686846369</c:v>
                </c:pt>
                <c:pt idx="290">
                  <c:v>0.1788116591928251</c:v>
                </c:pt>
                <c:pt idx="291">
                  <c:v>0.16690121024486348</c:v>
                </c:pt>
                <c:pt idx="292">
                  <c:v>0.17067803603355797</c:v>
                </c:pt>
                <c:pt idx="293">
                  <c:v>0.1623108665749656</c:v>
                </c:pt>
                <c:pt idx="294">
                  <c:v>0.15349887133182843</c:v>
                </c:pt>
                <c:pt idx="295">
                  <c:v>0.16678495386799147</c:v>
                </c:pt>
                <c:pt idx="296">
                  <c:v>0.17113053284465746</c:v>
                </c:pt>
                <c:pt idx="297">
                  <c:v>0.17815699658703071</c:v>
                </c:pt>
                <c:pt idx="298">
                  <c:v>0.16175058307038004</c:v>
                </c:pt>
                <c:pt idx="299">
                  <c:v>0.17032364234777839</c:v>
                </c:pt>
                <c:pt idx="300">
                  <c:v>0.16250168850466026</c:v>
                </c:pt>
                <c:pt idx="301">
                  <c:v>0.17948020138794393</c:v>
                </c:pt>
                <c:pt idx="302">
                  <c:v>0.17854261898359775</c:v>
                </c:pt>
                <c:pt idx="303">
                  <c:v>0.16822429906542055</c:v>
                </c:pt>
                <c:pt idx="304">
                  <c:v>0.17224752210018751</c:v>
                </c:pt>
                <c:pt idx="305">
                  <c:v>0.16932482721956407</c:v>
                </c:pt>
                <c:pt idx="306">
                  <c:v>0.18206842312229651</c:v>
                </c:pt>
                <c:pt idx="307">
                  <c:v>0.16589557171183081</c:v>
                </c:pt>
                <c:pt idx="308">
                  <c:v>0.1640295358649789</c:v>
                </c:pt>
                <c:pt idx="309">
                  <c:v>0.17704744235356482</c:v>
                </c:pt>
                <c:pt idx="310">
                  <c:v>0.16530501089324617</c:v>
                </c:pt>
                <c:pt idx="311">
                  <c:v>0.17234664070107109</c:v>
                </c:pt>
                <c:pt idx="312">
                  <c:v>0.16690361103212967</c:v>
                </c:pt>
                <c:pt idx="313">
                  <c:v>0.15068882261042466</c:v>
                </c:pt>
                <c:pt idx="314">
                  <c:v>0.15705037996059668</c:v>
                </c:pt>
                <c:pt idx="315">
                  <c:v>0.16058916058916059</c:v>
                </c:pt>
                <c:pt idx="316">
                  <c:v>0.15886483323581041</c:v>
                </c:pt>
                <c:pt idx="317">
                  <c:v>0.15854738706820196</c:v>
                </c:pt>
                <c:pt idx="318">
                  <c:v>0.14857582755966128</c:v>
                </c:pt>
                <c:pt idx="319">
                  <c:v>0.15693707354056102</c:v>
                </c:pt>
                <c:pt idx="320">
                  <c:v>0.15568495249770151</c:v>
                </c:pt>
                <c:pt idx="321">
                  <c:v>0.14408207012708621</c:v>
                </c:pt>
                <c:pt idx="322">
                  <c:v>0.15282645131799483</c:v>
                </c:pt>
                <c:pt idx="323">
                  <c:v>0.15080084617709277</c:v>
                </c:pt>
                <c:pt idx="324">
                  <c:v>0.15073591608864828</c:v>
                </c:pt>
                <c:pt idx="325">
                  <c:v>0.14014895057549087</c:v>
                </c:pt>
                <c:pt idx="326">
                  <c:v>0.14840548726171388</c:v>
                </c:pt>
                <c:pt idx="327">
                  <c:v>0.1610677319774832</c:v>
                </c:pt>
                <c:pt idx="328">
                  <c:v>0.15500736377025037</c:v>
                </c:pt>
                <c:pt idx="329">
                  <c:v>0.15010410751466968</c:v>
                </c:pt>
                <c:pt idx="330">
                  <c:v>0.14909927175162899</c:v>
                </c:pt>
                <c:pt idx="331">
                  <c:v>0.14038963647318739</c:v>
                </c:pt>
                <c:pt idx="332">
                  <c:v>0.1467065868263473</c:v>
                </c:pt>
                <c:pt idx="333">
                  <c:v>0.15678240241535477</c:v>
                </c:pt>
                <c:pt idx="334">
                  <c:v>0.13992578039729317</c:v>
                </c:pt>
                <c:pt idx="335">
                  <c:v>0.13758613025116692</c:v>
                </c:pt>
                <c:pt idx="336">
                  <c:v>0.14456997924832835</c:v>
                </c:pt>
                <c:pt idx="337">
                  <c:v>0.14008977084809829</c:v>
                </c:pt>
                <c:pt idx="338">
                  <c:v>0.12632821723730814</c:v>
                </c:pt>
                <c:pt idx="339">
                  <c:v>0.12774070543374644</c:v>
                </c:pt>
                <c:pt idx="340">
                  <c:v>0.12045889101338432</c:v>
                </c:pt>
                <c:pt idx="341">
                  <c:v>0.11829001700267185</c:v>
                </c:pt>
                <c:pt idx="342">
                  <c:v>0.11447084233261338</c:v>
                </c:pt>
                <c:pt idx="343">
                  <c:v>0.10419161676646707</c:v>
                </c:pt>
                <c:pt idx="344">
                  <c:v>0.10229151901724545</c:v>
                </c:pt>
                <c:pt idx="345">
                  <c:v>9.7688292319164802E-2</c:v>
                </c:pt>
                <c:pt idx="346">
                  <c:v>0.10293728499603069</c:v>
                </c:pt>
                <c:pt idx="347">
                  <c:v>9.5034030753718177E-2</c:v>
                </c:pt>
                <c:pt idx="348">
                  <c:v>8.8514225500526872E-2</c:v>
                </c:pt>
                <c:pt idx="349">
                  <c:v>9.4368340943683404E-2</c:v>
                </c:pt>
                <c:pt idx="350">
                  <c:v>8.8766692851531812E-2</c:v>
                </c:pt>
                <c:pt idx="351">
                  <c:v>8.7600727839875228E-2</c:v>
                </c:pt>
                <c:pt idx="352">
                  <c:v>9.5045500505561167E-2</c:v>
                </c:pt>
                <c:pt idx="353">
                  <c:v>9.6965210954848266E-2</c:v>
                </c:pt>
                <c:pt idx="354">
                  <c:v>9.5559172285514998E-2</c:v>
                </c:pt>
                <c:pt idx="355">
                  <c:v>9.5477386934673364E-2</c:v>
                </c:pt>
                <c:pt idx="356">
                  <c:v>8.5663559698180208E-2</c:v>
                </c:pt>
                <c:pt idx="357">
                  <c:v>8.1548599670510702E-2</c:v>
                </c:pt>
                <c:pt idx="358">
                  <c:v>7.2046109510086456E-2</c:v>
                </c:pt>
                <c:pt idx="359">
                  <c:v>8.2784571966133591E-2</c:v>
                </c:pt>
                <c:pt idx="360">
                  <c:v>8.5290482076637822E-2</c:v>
                </c:pt>
                <c:pt idx="361">
                  <c:v>8.2433758586849856E-2</c:v>
                </c:pt>
                <c:pt idx="362">
                  <c:v>8.7165408373369932E-2</c:v>
                </c:pt>
                <c:pt idx="363">
                  <c:v>8.9749042960442366E-2</c:v>
                </c:pt>
                <c:pt idx="364">
                  <c:v>6.0606060606060608E-2</c:v>
                </c:pt>
                <c:pt idx="365">
                  <c:v>7.1680376028202111E-2</c:v>
                </c:pt>
                <c:pt idx="366">
                  <c:v>8.4654501944361346E-2</c:v>
                </c:pt>
                <c:pt idx="367">
                  <c:v>7.9841449603624007E-2</c:v>
                </c:pt>
                <c:pt idx="368">
                  <c:v>8.4827401659084825E-2</c:v>
                </c:pt>
                <c:pt idx="369">
                  <c:v>7.8840422649688435E-2</c:v>
                </c:pt>
                <c:pt idx="370">
                  <c:v>7.4603587210813616E-2</c:v>
                </c:pt>
                <c:pt idx="371">
                  <c:v>7.958984375E-2</c:v>
                </c:pt>
                <c:pt idx="372">
                  <c:v>7.3497725640411779E-2</c:v>
                </c:pt>
                <c:pt idx="373">
                  <c:v>6.8527918781725886E-2</c:v>
                </c:pt>
                <c:pt idx="374">
                  <c:v>7.407407407407407E-2</c:v>
                </c:pt>
                <c:pt idx="375">
                  <c:v>7.7499999999999999E-2</c:v>
                </c:pt>
                <c:pt idx="376">
                  <c:v>7.6923076923076927E-2</c:v>
                </c:pt>
                <c:pt idx="377">
                  <c:v>7.4119674956907161E-2</c:v>
                </c:pt>
                <c:pt idx="378">
                  <c:v>7.3889166250624069E-2</c:v>
                </c:pt>
                <c:pt idx="379">
                  <c:v>7.154821727686049E-2</c:v>
                </c:pt>
                <c:pt idx="380">
                  <c:v>7.3359073359073365E-2</c:v>
                </c:pt>
                <c:pt idx="381">
                  <c:v>7.5489727663640704E-2</c:v>
                </c:pt>
                <c:pt idx="382">
                  <c:v>7.7031470173790514E-2</c:v>
                </c:pt>
                <c:pt idx="383">
                  <c:v>8.0978389931132752E-2</c:v>
                </c:pt>
                <c:pt idx="384">
                  <c:v>7.7816492450638791E-2</c:v>
                </c:pt>
                <c:pt idx="385">
                  <c:v>8.2506762849413884E-2</c:v>
                </c:pt>
                <c:pt idx="386">
                  <c:v>8.0932784636488342E-2</c:v>
                </c:pt>
                <c:pt idx="387">
                  <c:v>7.9837618403247629E-2</c:v>
                </c:pt>
                <c:pt idx="388">
                  <c:v>8.2959641255605385E-2</c:v>
                </c:pt>
                <c:pt idx="389">
                  <c:v>8.294930875576037E-2</c:v>
                </c:pt>
                <c:pt idx="390">
                  <c:v>8.4073820915926176E-2</c:v>
                </c:pt>
                <c:pt idx="391">
                  <c:v>8.1788440567066523E-2</c:v>
                </c:pt>
                <c:pt idx="392">
                  <c:v>8.4895259095920619E-2</c:v>
                </c:pt>
                <c:pt idx="393">
                  <c:v>7.8029642545771577E-2</c:v>
                </c:pt>
                <c:pt idx="394">
                  <c:v>8.2491582491582491E-2</c:v>
                </c:pt>
                <c:pt idx="395">
                  <c:v>8.4551811824539094E-2</c:v>
                </c:pt>
                <c:pt idx="396">
                  <c:v>9.1656391286477595E-2</c:v>
                </c:pt>
                <c:pt idx="397">
                  <c:v>9.1467157765500309E-2</c:v>
                </c:pt>
                <c:pt idx="398">
                  <c:v>9.0538336052202281E-2</c:v>
                </c:pt>
                <c:pt idx="399">
                  <c:v>8.9253187613843349E-2</c:v>
                </c:pt>
                <c:pt idx="400">
                  <c:v>8.5978304539975889E-2</c:v>
                </c:pt>
                <c:pt idx="401">
                  <c:v>9.4377510040160636E-2</c:v>
                </c:pt>
                <c:pt idx="402">
                  <c:v>7.4775672981056834E-2</c:v>
                </c:pt>
                <c:pt idx="403">
                  <c:v>7.6184763047390525E-2</c:v>
                </c:pt>
                <c:pt idx="404">
                  <c:v>8.1694709101966342E-2</c:v>
                </c:pt>
                <c:pt idx="405">
                  <c:v>9.1282894736842105E-2</c:v>
                </c:pt>
                <c:pt idx="406">
                  <c:v>9.3579521611414182E-2</c:v>
                </c:pt>
                <c:pt idx="407">
                  <c:v>9.1679017573576119E-2</c:v>
                </c:pt>
                <c:pt idx="408">
                  <c:v>9.6424702058504869E-2</c:v>
                </c:pt>
                <c:pt idx="409">
                  <c:v>9.2877246157176879E-2</c:v>
                </c:pt>
                <c:pt idx="410">
                  <c:v>8.912617127914578E-2</c:v>
                </c:pt>
                <c:pt idx="411">
                  <c:v>8.6956521739130432E-2</c:v>
                </c:pt>
                <c:pt idx="412">
                  <c:v>9.4918101637967239E-2</c:v>
                </c:pt>
                <c:pt idx="413">
                  <c:v>8.7284934955937893E-2</c:v>
                </c:pt>
                <c:pt idx="414">
                  <c:v>8.3889816360600999E-2</c:v>
                </c:pt>
                <c:pt idx="415">
                  <c:v>9.3717816683831098E-2</c:v>
                </c:pt>
                <c:pt idx="416">
                  <c:v>9.5570139458572595E-2</c:v>
                </c:pt>
                <c:pt idx="417">
                  <c:v>9.4931617055510856E-2</c:v>
                </c:pt>
                <c:pt idx="418">
                  <c:v>9.184940008274721E-2</c:v>
                </c:pt>
                <c:pt idx="419">
                  <c:v>9.7834803528468323E-2</c:v>
                </c:pt>
                <c:pt idx="420">
                  <c:v>0.10692339205243753</c:v>
                </c:pt>
                <c:pt idx="421">
                  <c:v>0.10996835443037975</c:v>
                </c:pt>
                <c:pt idx="422">
                  <c:v>9.4819159335288367E-2</c:v>
                </c:pt>
                <c:pt idx="423">
                  <c:v>9.9152375320323283E-2</c:v>
                </c:pt>
                <c:pt idx="424">
                  <c:v>9.7788125727590228E-2</c:v>
                </c:pt>
                <c:pt idx="425">
                  <c:v>9.1083781706379707E-2</c:v>
                </c:pt>
                <c:pt idx="426">
                  <c:v>9.3820648078372273E-2</c:v>
                </c:pt>
                <c:pt idx="427">
                  <c:v>9.800190294957184E-2</c:v>
                </c:pt>
                <c:pt idx="428">
                  <c:v>8.6757990867579904E-2</c:v>
                </c:pt>
                <c:pt idx="429">
                  <c:v>9.2319627618308767E-2</c:v>
                </c:pt>
                <c:pt idx="430">
                  <c:v>0.10714285714285714</c:v>
                </c:pt>
                <c:pt idx="431">
                  <c:v>9.9925149700598806E-2</c:v>
                </c:pt>
                <c:pt idx="432">
                  <c:v>9.7209215208840613E-2</c:v>
                </c:pt>
                <c:pt idx="433">
                  <c:v>0.10160015423173317</c:v>
                </c:pt>
                <c:pt idx="434">
                  <c:v>0.10212604403948368</c:v>
                </c:pt>
                <c:pt idx="435">
                  <c:v>0.10431256911168449</c:v>
                </c:pt>
                <c:pt idx="436">
                  <c:v>0.10375604313871328</c:v>
                </c:pt>
                <c:pt idx="437">
                  <c:v>0.10351201478743069</c:v>
                </c:pt>
                <c:pt idx="438">
                  <c:v>0.11699370603480193</c:v>
                </c:pt>
                <c:pt idx="439">
                  <c:v>0.10687593423019431</c:v>
                </c:pt>
                <c:pt idx="440">
                  <c:v>0.10450516986706056</c:v>
                </c:pt>
                <c:pt idx="441">
                  <c:v>0.10393615091601668</c:v>
                </c:pt>
                <c:pt idx="442">
                  <c:v>0.10425844346549193</c:v>
                </c:pt>
                <c:pt idx="443">
                  <c:v>0.10025706940874037</c:v>
                </c:pt>
                <c:pt idx="444">
                  <c:v>0.10650464617583988</c:v>
                </c:pt>
                <c:pt idx="445">
                  <c:v>0.111794500723589</c:v>
                </c:pt>
                <c:pt idx="446">
                  <c:v>0.11475995002677138</c:v>
                </c:pt>
                <c:pt idx="447">
                  <c:v>0.10756393977870488</c:v>
                </c:pt>
                <c:pt idx="448">
                  <c:v>0.10855499640546369</c:v>
                </c:pt>
                <c:pt idx="449">
                  <c:v>0.11228581844695588</c:v>
                </c:pt>
                <c:pt idx="450">
                  <c:v>0.10284868664446911</c:v>
                </c:pt>
                <c:pt idx="451">
                  <c:v>0.10375604313871328</c:v>
                </c:pt>
                <c:pt idx="452">
                  <c:v>0.1173760825502119</c:v>
                </c:pt>
                <c:pt idx="453">
                  <c:v>0.11281489594742607</c:v>
                </c:pt>
                <c:pt idx="454">
                  <c:v>0.12464985994397759</c:v>
                </c:pt>
                <c:pt idx="455">
                  <c:v>0.11406025824964132</c:v>
                </c:pt>
                <c:pt idx="456">
                  <c:v>0.11715713492504164</c:v>
                </c:pt>
                <c:pt idx="457">
                  <c:v>0.11686938127974617</c:v>
                </c:pt>
                <c:pt idx="458">
                  <c:v>0.12060301507537688</c:v>
                </c:pt>
                <c:pt idx="459">
                  <c:v>0.11629616020576888</c:v>
                </c:pt>
                <c:pt idx="460">
                  <c:v>0.11997060444607753</c:v>
                </c:pt>
                <c:pt idx="461">
                  <c:v>0.11371237458193979</c:v>
                </c:pt>
                <c:pt idx="462">
                  <c:v>0.1123054114158636</c:v>
                </c:pt>
                <c:pt idx="463">
                  <c:v>0.11210595038239135</c:v>
                </c:pt>
                <c:pt idx="464">
                  <c:v>0.11691303513150317</c:v>
                </c:pt>
                <c:pt idx="465">
                  <c:v>0.10621009866511898</c:v>
                </c:pt>
                <c:pt idx="466">
                  <c:v>0.11455345190284949</c:v>
                </c:pt>
                <c:pt idx="467">
                  <c:v>0.12246105304673634</c:v>
                </c:pt>
                <c:pt idx="468">
                  <c:v>#N/A</c:v>
                </c:pt>
                <c:pt idx="469">
                  <c:v>#N/A</c:v>
                </c:pt>
              </c:numCache>
            </c:numRef>
          </c:val>
          <c:smooth val="0"/>
          <c:extLst>
            <c:ext xmlns:c16="http://schemas.microsoft.com/office/drawing/2014/chart" uri="{C3380CC4-5D6E-409C-BE32-E72D297353CC}">
              <c16:uniqueId val="{00000001-37E6-4B27-A3C9-541DED859180}"/>
            </c:ext>
          </c:extLst>
        </c:ser>
        <c:ser>
          <c:idx val="0"/>
          <c:order val="2"/>
          <c:tx>
            <c:v>Including Condo/Co-Ops</c:v>
          </c:tx>
          <c:spPr>
            <a:ln w="25400" cap="rnd">
              <a:solidFill>
                <a:schemeClr val="accent2"/>
              </a:solidFill>
              <a:round/>
            </a:ln>
            <a:effectLst/>
          </c:spPr>
          <c:marker>
            <c:symbol val="none"/>
          </c:marker>
          <c:cat>
            <c:numRef>
              <c:f>Sheet1!$C$152:$C$2430</c:f>
              <c:numCache>
                <c:formatCode>yyyymm</c:formatCode>
                <c:ptCount val="2279"/>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numCache>
            </c:numRef>
          </c:cat>
          <c:val>
            <c:numRef>
              <c:f>Sheet1!$F$152:$F$624</c:f>
              <c:numCache>
                <c:formatCode>0.000</c:formatCode>
                <c:ptCount val="4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0.14332514332514332</c:v>
                </c:pt>
                <c:pt idx="229">
                  <c:v>0.14256893073301949</c:v>
                </c:pt>
                <c:pt idx="230">
                  <c:v>0.1435223682022285</c:v>
                </c:pt>
                <c:pt idx="231">
                  <c:v>0.15305101700566856</c:v>
                </c:pt>
                <c:pt idx="232">
                  <c:v>0.14610069101678183</c:v>
                </c:pt>
                <c:pt idx="233">
                  <c:v>0.14528569179915002</c:v>
                </c:pt>
                <c:pt idx="234">
                  <c:v>0.14634146341463414</c:v>
                </c:pt>
                <c:pt idx="235">
                  <c:v>0.14584354074799935</c:v>
                </c:pt>
                <c:pt idx="236">
                  <c:v>0.13891691893710056</c:v>
                </c:pt>
                <c:pt idx="237">
                  <c:v>0.14577064526914077</c:v>
                </c:pt>
                <c:pt idx="238">
                  <c:v>0.14496892323198388</c:v>
                </c:pt>
                <c:pt idx="239">
                  <c:v>0.14664874853015286</c:v>
                </c:pt>
                <c:pt idx="240">
                  <c:v>0.14304440439128296</c:v>
                </c:pt>
                <c:pt idx="241">
                  <c:v>0.14323962516733602</c:v>
                </c:pt>
                <c:pt idx="242">
                  <c:v>0.14778325123152711</c:v>
                </c:pt>
                <c:pt idx="243">
                  <c:v>0.13921536169508358</c:v>
                </c:pt>
                <c:pt idx="244">
                  <c:v>0.1436232612703201</c:v>
                </c:pt>
                <c:pt idx="245">
                  <c:v>0.13388485564747593</c:v>
                </c:pt>
                <c:pt idx="246">
                  <c:v>0.14790728697682173</c:v>
                </c:pt>
                <c:pt idx="247">
                  <c:v>0.1409106015287471</c:v>
                </c:pt>
                <c:pt idx="248">
                  <c:v>0.1470493389229281</c:v>
                </c:pt>
                <c:pt idx="249">
                  <c:v>0.15089762251334304</c:v>
                </c:pt>
                <c:pt idx="250">
                  <c:v>0.14125200642054575</c:v>
                </c:pt>
                <c:pt idx="251">
                  <c:v>0.16159789577511097</c:v>
                </c:pt>
                <c:pt idx="252">
                  <c:v>0.15506958250497019</c:v>
                </c:pt>
                <c:pt idx="253">
                  <c:v>0.15549814306475052</c:v>
                </c:pt>
                <c:pt idx="254">
                  <c:v>0.1469713570198779</c:v>
                </c:pt>
                <c:pt idx="255">
                  <c:v>0.14593032589500723</c:v>
                </c:pt>
                <c:pt idx="256">
                  <c:v>0.1437855402112104</c:v>
                </c:pt>
                <c:pt idx="257">
                  <c:v>0.13973384030418251</c:v>
                </c:pt>
                <c:pt idx="258">
                  <c:v>0.13946117274167988</c:v>
                </c:pt>
                <c:pt idx="259">
                  <c:v>0.13646391427670973</c:v>
                </c:pt>
                <c:pt idx="260">
                  <c:v>0.14022686174584909</c:v>
                </c:pt>
                <c:pt idx="261">
                  <c:v>0.14229701029243588</c:v>
                </c:pt>
                <c:pt idx="262">
                  <c:v>0.14990266060999352</c:v>
                </c:pt>
                <c:pt idx="263">
                  <c:v>0.15133714639047766</c:v>
                </c:pt>
                <c:pt idx="264">
                  <c:v>0.13056379821958458</c:v>
                </c:pt>
                <c:pt idx="265">
                  <c:v>0.13843457943925233</c:v>
                </c:pt>
                <c:pt idx="266">
                  <c:v>0.14085151838852433</c:v>
                </c:pt>
                <c:pt idx="267">
                  <c:v>0.14168937329700274</c:v>
                </c:pt>
                <c:pt idx="268">
                  <c:v>0.14777878513145964</c:v>
                </c:pt>
                <c:pt idx="269">
                  <c:v>0.14798206278026907</c:v>
                </c:pt>
                <c:pt idx="270">
                  <c:v>0.15017279296261388</c:v>
                </c:pt>
                <c:pt idx="271">
                  <c:v>0.15908377784750549</c:v>
                </c:pt>
                <c:pt idx="272">
                  <c:v>0.15904936014625229</c:v>
                </c:pt>
                <c:pt idx="273">
                  <c:v>0.15046365539934189</c:v>
                </c:pt>
                <c:pt idx="274">
                  <c:v>0.15161385845424932</c:v>
                </c:pt>
                <c:pt idx="275">
                  <c:v>0.14933029353092048</c:v>
                </c:pt>
                <c:pt idx="276">
                  <c:v>0.14212548015364918</c:v>
                </c:pt>
                <c:pt idx="277">
                  <c:v>0.13456009200690053</c:v>
                </c:pt>
                <c:pt idx="278">
                  <c:v>0.14564805365213587</c:v>
                </c:pt>
                <c:pt idx="279">
                  <c:v>0.14769410391126678</c:v>
                </c:pt>
                <c:pt idx="280">
                  <c:v>0.15360501567398119</c:v>
                </c:pt>
                <c:pt idx="281">
                  <c:v>0.16725080611243517</c:v>
                </c:pt>
                <c:pt idx="282">
                  <c:v>0.15703146006991126</c:v>
                </c:pt>
                <c:pt idx="283">
                  <c:v>0.15609629821382345</c:v>
                </c:pt>
                <c:pt idx="284">
                  <c:v>0.14667358319284141</c:v>
                </c:pt>
                <c:pt idx="285">
                  <c:v>0.15184496947172815</c:v>
                </c:pt>
                <c:pt idx="286">
                  <c:v>0.14925576949337704</c:v>
                </c:pt>
                <c:pt idx="287">
                  <c:v>0.14818217613860088</c:v>
                </c:pt>
                <c:pt idx="288">
                  <c:v>0.15753887762001353</c:v>
                </c:pt>
                <c:pt idx="289">
                  <c:v>0.1531245871317215</c:v>
                </c:pt>
                <c:pt idx="290">
                  <c:v>0.16078629032258066</c:v>
                </c:pt>
                <c:pt idx="291">
                  <c:v>0.14982314300151592</c:v>
                </c:pt>
                <c:pt idx="292">
                  <c:v>0.15338029909776293</c:v>
                </c:pt>
                <c:pt idx="293">
                  <c:v>0.14567901234567901</c:v>
                </c:pt>
                <c:pt idx="294">
                  <c:v>0.13723511604439959</c:v>
                </c:pt>
                <c:pt idx="295">
                  <c:v>0.1492063492063492</c:v>
                </c:pt>
                <c:pt idx="296">
                  <c:v>0.15378768685077274</c:v>
                </c:pt>
                <c:pt idx="297">
                  <c:v>0.16002452483139179</c:v>
                </c:pt>
                <c:pt idx="298">
                  <c:v>0.14485809067453004</c:v>
                </c:pt>
                <c:pt idx="299">
                  <c:v>0.15272995573044762</c:v>
                </c:pt>
                <c:pt idx="300">
                  <c:v>0.14488739009996388</c:v>
                </c:pt>
                <c:pt idx="301">
                  <c:v>0.16067730539651601</c:v>
                </c:pt>
                <c:pt idx="302">
                  <c:v>0.16023166023166024</c:v>
                </c:pt>
                <c:pt idx="303">
                  <c:v>0.15035799522673032</c:v>
                </c:pt>
                <c:pt idx="304">
                  <c:v>0.15371742768348076</c:v>
                </c:pt>
                <c:pt idx="305">
                  <c:v>0.15069789448781643</c:v>
                </c:pt>
                <c:pt idx="306">
                  <c:v>0.16285613788251846</c:v>
                </c:pt>
                <c:pt idx="307">
                  <c:v>0.14790807307012374</c:v>
                </c:pt>
                <c:pt idx="308">
                  <c:v>0.1462841015992474</c:v>
                </c:pt>
                <c:pt idx="309">
                  <c:v>0.1581813876391191</c:v>
                </c:pt>
                <c:pt idx="310">
                  <c:v>0.14743745445712897</c:v>
                </c:pt>
                <c:pt idx="311">
                  <c:v>0.15317097292619608</c:v>
                </c:pt>
                <c:pt idx="312">
                  <c:v>0.1490982981965964</c:v>
                </c:pt>
                <c:pt idx="313">
                  <c:v>0.1341170522057894</c:v>
                </c:pt>
                <c:pt idx="314">
                  <c:v>0.14027149321266968</c:v>
                </c:pt>
                <c:pt idx="315">
                  <c:v>0.14355106736546083</c:v>
                </c:pt>
                <c:pt idx="316">
                  <c:v>0.14166449256457084</c:v>
                </c:pt>
                <c:pt idx="317">
                  <c:v>0.14217633042096903</c:v>
                </c:pt>
                <c:pt idx="318">
                  <c:v>0.13264604810996564</c:v>
                </c:pt>
                <c:pt idx="319">
                  <c:v>0.14033898305084747</c:v>
                </c:pt>
                <c:pt idx="320">
                  <c:v>0.13906378319189708</c:v>
                </c:pt>
                <c:pt idx="321">
                  <c:v>0.1290632286380469</c:v>
                </c:pt>
                <c:pt idx="322">
                  <c:v>0.13659267329429389</c:v>
                </c:pt>
                <c:pt idx="323">
                  <c:v>0.13453761121596117</c:v>
                </c:pt>
                <c:pt idx="324">
                  <c:v>0.13436887347308099</c:v>
                </c:pt>
                <c:pt idx="325">
                  <c:v>0.12511332728921123</c:v>
                </c:pt>
                <c:pt idx="326">
                  <c:v>0.13236929922135707</c:v>
                </c:pt>
                <c:pt idx="327">
                  <c:v>0.14359721547676865</c:v>
                </c:pt>
                <c:pt idx="328">
                  <c:v>0.13776178010471204</c:v>
                </c:pt>
                <c:pt idx="329">
                  <c:v>0.13411128023000168</c:v>
                </c:pt>
                <c:pt idx="330">
                  <c:v>0.13303693570451436</c:v>
                </c:pt>
                <c:pt idx="331">
                  <c:v>0.12551625067337044</c:v>
                </c:pt>
                <c:pt idx="332">
                  <c:v>0.13026965438663121</c:v>
                </c:pt>
                <c:pt idx="333">
                  <c:v>0.14097343416715144</c:v>
                </c:pt>
                <c:pt idx="334">
                  <c:v>0.12566163497353461</c:v>
                </c:pt>
                <c:pt idx="335">
                  <c:v>0.12308610061642473</c:v>
                </c:pt>
                <c:pt idx="336">
                  <c:v>0.13070669168230145</c:v>
                </c:pt>
                <c:pt idx="337">
                  <c:v>0.12582219393167834</c:v>
                </c:pt>
                <c:pt idx="338">
                  <c:v>0.11395101171458999</c:v>
                </c:pt>
                <c:pt idx="339">
                  <c:v>0.11536805854498493</c:v>
                </c:pt>
                <c:pt idx="340">
                  <c:v>0.10852713178294573</c:v>
                </c:pt>
                <c:pt idx="341">
                  <c:v>0.10640157308280533</c:v>
                </c:pt>
                <c:pt idx="342">
                  <c:v>0.10309055543548735</c:v>
                </c:pt>
                <c:pt idx="343">
                  <c:v>9.4054054054054051E-2</c:v>
                </c:pt>
                <c:pt idx="344">
                  <c:v>9.2068892196470339E-2</c:v>
                </c:pt>
                <c:pt idx="345">
                  <c:v>8.7664510372518406E-2</c:v>
                </c:pt>
                <c:pt idx="346">
                  <c:v>9.3532099062274582E-2</c:v>
                </c:pt>
                <c:pt idx="347">
                  <c:v>8.5935719170275815E-2</c:v>
                </c:pt>
                <c:pt idx="348">
                  <c:v>8.0846968238691044E-2</c:v>
                </c:pt>
                <c:pt idx="349">
                  <c:v>8.5674804237678495E-2</c:v>
                </c:pt>
                <c:pt idx="350">
                  <c:v>8.0733507978090022E-2</c:v>
                </c:pt>
                <c:pt idx="351">
                  <c:v>7.9537408543780982E-2</c:v>
                </c:pt>
                <c:pt idx="352">
                  <c:v>8.5923217550274225E-2</c:v>
                </c:pt>
                <c:pt idx="353">
                  <c:v>8.746939683952816E-2</c:v>
                </c:pt>
                <c:pt idx="354">
                  <c:v>8.5965279230286545E-2</c:v>
                </c:pt>
                <c:pt idx="355">
                  <c:v>8.5866885784716518E-2</c:v>
                </c:pt>
                <c:pt idx="356">
                  <c:v>7.710747103475829E-2</c:v>
                </c:pt>
                <c:pt idx="357">
                  <c:v>7.3116691285081234E-2</c:v>
                </c:pt>
                <c:pt idx="358">
                  <c:v>6.4488392089423904E-2</c:v>
                </c:pt>
                <c:pt idx="359">
                  <c:v>7.407407407407407E-2</c:v>
                </c:pt>
                <c:pt idx="360">
                  <c:v>7.6074972436604188E-2</c:v>
                </c:pt>
                <c:pt idx="361">
                  <c:v>7.29483282674772E-2</c:v>
                </c:pt>
                <c:pt idx="362">
                  <c:v>7.8218025046191741E-2</c:v>
                </c:pt>
                <c:pt idx="363">
                  <c:v>8.0503624570774507E-2</c:v>
                </c:pt>
                <c:pt idx="364">
                  <c:v>5.4263565891472867E-2</c:v>
                </c:pt>
                <c:pt idx="365">
                  <c:v>6.4143007360672979E-2</c:v>
                </c:pt>
                <c:pt idx="366">
                  <c:v>7.5810340208947224E-2</c:v>
                </c:pt>
                <c:pt idx="367">
                  <c:v>7.1176173649671881E-2</c:v>
                </c:pt>
                <c:pt idx="368">
                  <c:v>7.6256916045224915E-2</c:v>
                </c:pt>
                <c:pt idx="369">
                  <c:v>7.0613928658092698E-2</c:v>
                </c:pt>
                <c:pt idx="370">
                  <c:v>6.6635709310424895E-2</c:v>
                </c:pt>
                <c:pt idx="371">
                  <c:v>7.0931244560487383E-2</c:v>
                </c:pt>
                <c:pt idx="372">
                  <c:v>6.4946054580071924E-2</c:v>
                </c:pt>
                <c:pt idx="373">
                  <c:v>6.0948081264108354E-2</c:v>
                </c:pt>
                <c:pt idx="374">
                  <c:v>6.5789473684210523E-2</c:v>
                </c:pt>
                <c:pt idx="375">
                  <c:v>6.9196428571428575E-2</c:v>
                </c:pt>
                <c:pt idx="376">
                  <c:v>6.8616422947131606E-2</c:v>
                </c:pt>
                <c:pt idx="377">
                  <c:v>6.643125137938645E-2</c:v>
                </c:pt>
                <c:pt idx="378">
                  <c:v>6.6576698155645528E-2</c:v>
                </c:pt>
                <c:pt idx="379">
                  <c:v>6.3902543278478302E-2</c:v>
                </c:pt>
                <c:pt idx="380">
                  <c:v>6.5602071644367724E-2</c:v>
                </c:pt>
                <c:pt idx="381">
                  <c:v>6.7869415807560132E-2</c:v>
                </c:pt>
                <c:pt idx="382">
                  <c:v>6.9520983467571004E-2</c:v>
                </c:pt>
                <c:pt idx="383">
                  <c:v>7.2692389682370503E-2</c:v>
                </c:pt>
                <c:pt idx="384">
                  <c:v>6.9574247144340601E-2</c:v>
                </c:pt>
                <c:pt idx="385">
                  <c:v>7.3999191265669229E-2</c:v>
                </c:pt>
                <c:pt idx="386">
                  <c:v>7.2630283135002055E-2</c:v>
                </c:pt>
                <c:pt idx="387">
                  <c:v>7.1601941747572811E-2</c:v>
                </c:pt>
                <c:pt idx="388">
                  <c:v>7.4446680080482899E-2</c:v>
                </c:pt>
                <c:pt idx="389">
                  <c:v>7.4534161490683232E-2</c:v>
                </c:pt>
                <c:pt idx="390">
                  <c:v>7.5321494182486223E-2</c:v>
                </c:pt>
                <c:pt idx="391">
                  <c:v>7.3028237585199607E-2</c:v>
                </c:pt>
                <c:pt idx="392">
                  <c:v>7.5564278704612367E-2</c:v>
                </c:pt>
                <c:pt idx="393">
                  <c:v>6.9541569541569537E-2</c:v>
                </c:pt>
                <c:pt idx="394">
                  <c:v>7.3243647234678619E-2</c:v>
                </c:pt>
                <c:pt idx="395">
                  <c:v>7.5439591605218376E-2</c:v>
                </c:pt>
                <c:pt idx="396">
                  <c:v>8.2196830077405081E-2</c:v>
                </c:pt>
                <c:pt idx="397">
                  <c:v>8.1169420737243508E-2</c:v>
                </c:pt>
                <c:pt idx="398">
                  <c:v>8.0522306855277476E-2</c:v>
                </c:pt>
                <c:pt idx="399">
                  <c:v>7.9732417284397034E-2</c:v>
                </c:pt>
                <c:pt idx="400">
                  <c:v>7.6867816091954019E-2</c:v>
                </c:pt>
                <c:pt idx="401">
                  <c:v>8.4229390681003588E-2</c:v>
                </c:pt>
                <c:pt idx="402">
                  <c:v>6.6430469441984052E-2</c:v>
                </c:pt>
                <c:pt idx="403">
                  <c:v>6.7541216096436804E-2</c:v>
                </c:pt>
                <c:pt idx="404">
                  <c:v>7.2704311744542671E-2</c:v>
                </c:pt>
                <c:pt idx="405">
                  <c:v>8.0962800875273522E-2</c:v>
                </c:pt>
                <c:pt idx="406">
                  <c:v>8.3115915020499434E-2</c:v>
                </c:pt>
                <c:pt idx="407">
                  <c:v>8.1806159078027588E-2</c:v>
                </c:pt>
                <c:pt idx="408">
                  <c:v>8.5494716618635933E-2</c:v>
                </c:pt>
                <c:pt idx="409">
                  <c:v>8.23574582453446E-2</c:v>
                </c:pt>
                <c:pt idx="410">
                  <c:v>7.9278930025198688E-2</c:v>
                </c:pt>
                <c:pt idx="411">
                  <c:v>7.7071290944123308E-2</c:v>
                </c:pt>
                <c:pt idx="412">
                  <c:v>8.4454409566517188E-2</c:v>
                </c:pt>
                <c:pt idx="413">
                  <c:v>7.7669902912621352E-2</c:v>
                </c:pt>
                <c:pt idx="414">
                  <c:v>7.4693422519509473E-2</c:v>
                </c:pt>
                <c:pt idx="415">
                  <c:v>8.387096774193549E-2</c:v>
                </c:pt>
                <c:pt idx="416">
                  <c:v>8.5254299304793266E-2</c:v>
                </c:pt>
                <c:pt idx="417">
                  <c:v>8.4406294706723894E-2</c:v>
                </c:pt>
                <c:pt idx="418">
                  <c:v>8.1707765918292236E-2</c:v>
                </c:pt>
                <c:pt idx="419">
                  <c:v>8.7486554320545001E-2</c:v>
                </c:pt>
                <c:pt idx="420">
                  <c:v>9.5920617420066148E-2</c:v>
                </c:pt>
                <c:pt idx="421">
                  <c:v>9.8651525904897092E-2</c:v>
                </c:pt>
                <c:pt idx="422">
                  <c:v>8.4568439407149087E-2</c:v>
                </c:pt>
                <c:pt idx="423">
                  <c:v>8.8665609025207121E-2</c:v>
                </c:pt>
                <c:pt idx="424">
                  <c:v>8.7591240875912413E-2</c:v>
                </c:pt>
                <c:pt idx="425">
                  <c:v>8.1247857387727121E-2</c:v>
                </c:pt>
                <c:pt idx="426">
                  <c:v>8.3866621758167739E-2</c:v>
                </c:pt>
                <c:pt idx="427">
                  <c:v>8.7659574468085102E-2</c:v>
                </c:pt>
                <c:pt idx="428">
                  <c:v>7.773610637572452E-2</c:v>
                </c:pt>
                <c:pt idx="429">
                  <c:v>8.2696316886726892E-2</c:v>
                </c:pt>
                <c:pt idx="430">
                  <c:v>9.5382286146858439E-2</c:v>
                </c:pt>
                <c:pt idx="431">
                  <c:v>8.9387345162370277E-2</c:v>
                </c:pt>
                <c:pt idx="432">
                  <c:v>8.7241553202218866E-2</c:v>
                </c:pt>
                <c:pt idx="433">
                  <c:v>9.1066182823570069E-2</c:v>
                </c:pt>
                <c:pt idx="434">
                  <c:v>9.1527730520585229E-2</c:v>
                </c:pt>
                <c:pt idx="435">
                  <c:v>9.3770709078860176E-2</c:v>
                </c:pt>
                <c:pt idx="436">
                  <c:v>9.3031010336778922E-2</c:v>
                </c:pt>
                <c:pt idx="437">
                  <c:v>9.2868988391376445E-2</c:v>
                </c:pt>
                <c:pt idx="438">
                  <c:v>0.10529823392202599</c:v>
                </c:pt>
                <c:pt idx="439">
                  <c:v>9.5780308104487608E-2</c:v>
                </c:pt>
                <c:pt idx="440">
                  <c:v>9.3770709078860176E-2</c:v>
                </c:pt>
                <c:pt idx="441">
                  <c:v>9.3428990706016637E-2</c:v>
                </c:pt>
                <c:pt idx="442">
                  <c:v>9.345179335307667E-2</c:v>
                </c:pt>
                <c:pt idx="443">
                  <c:v>9.0009891196834821E-2</c:v>
                </c:pt>
                <c:pt idx="444">
                  <c:v>9.557408595253368E-2</c:v>
                </c:pt>
                <c:pt idx="445">
                  <c:v>0.10068426197458455</c:v>
                </c:pt>
                <c:pt idx="446">
                  <c:v>0.10316059682335954</c:v>
                </c:pt>
                <c:pt idx="447">
                  <c:v>9.6847950351135068E-2</c:v>
                </c:pt>
                <c:pt idx="448">
                  <c:v>9.7513722957700999E-2</c:v>
                </c:pt>
                <c:pt idx="449">
                  <c:v>0.10071942446043165</c:v>
                </c:pt>
                <c:pt idx="450">
                  <c:v>9.2266843677397944E-2</c:v>
                </c:pt>
                <c:pt idx="451">
                  <c:v>9.3031010336778922E-2</c:v>
                </c:pt>
                <c:pt idx="452">
                  <c:v>0.10551598476064271</c:v>
                </c:pt>
                <c:pt idx="453">
                  <c:v>0.10134470318137094</c:v>
                </c:pt>
                <c:pt idx="454">
                  <c:v>0.11209068010075567</c:v>
                </c:pt>
                <c:pt idx="455">
                  <c:v>0.10248146954560103</c:v>
                </c:pt>
                <c:pt idx="456">
                  <c:v>0.10492292391844853</c:v>
                </c:pt>
                <c:pt idx="457">
                  <c:v>0.10569105691056911</c:v>
                </c:pt>
                <c:pt idx="458">
                  <c:v>0.10870268521514073</c:v>
                </c:pt>
                <c:pt idx="459">
                  <c:v>0.10440376051459674</c:v>
                </c:pt>
                <c:pt idx="460">
                  <c:v>0.10788038988931109</c:v>
                </c:pt>
                <c:pt idx="461">
                  <c:v>0.10196601132955681</c:v>
                </c:pt>
                <c:pt idx="462">
                  <c:v>0.10106737825216811</c:v>
                </c:pt>
                <c:pt idx="463">
                  <c:v>0.10099143001176272</c:v>
                </c:pt>
                <c:pt idx="464">
                  <c:v>0.10519951632406288</c:v>
                </c:pt>
                <c:pt idx="465">
                  <c:v>9.5163806552262087E-2</c:v>
                </c:pt>
                <c:pt idx="466">
                  <c:v>0.1031158547082114</c:v>
                </c:pt>
                <c:pt idx="467">
                  <c:v>0.11047856253335706</c:v>
                </c:pt>
                <c:pt idx="468">
                  <c:v>#N/A</c:v>
                </c:pt>
                <c:pt idx="469">
                  <c:v>#N/A</c:v>
                </c:pt>
              </c:numCache>
            </c:numRef>
          </c:val>
          <c:smooth val="0"/>
          <c:extLst>
            <c:ext xmlns:c16="http://schemas.microsoft.com/office/drawing/2014/chart" uri="{C3380CC4-5D6E-409C-BE32-E72D297353CC}">
              <c16:uniqueId val="{00000002-37E6-4B27-A3C9-541DED859180}"/>
            </c:ext>
          </c:extLst>
        </c:ser>
        <c:dLbls>
          <c:showLegendKey val="0"/>
          <c:showVal val="0"/>
          <c:showCatName val="0"/>
          <c:showSerName val="0"/>
          <c:showPercent val="0"/>
          <c:showBubbleSize val="0"/>
        </c:dLbls>
        <c:marker val="1"/>
        <c:smooth val="0"/>
        <c:axId val="918214224"/>
        <c:axId val="918219712"/>
      </c:lineChart>
      <c:dateAx>
        <c:axId val="918214224"/>
        <c:scaling>
          <c:orientation val="minMax"/>
        </c:scaling>
        <c:delete val="0"/>
        <c:axPos val="b"/>
        <c:numFmt formatCode="\'yy" sourceLinked="0"/>
        <c:majorTickMark val="out"/>
        <c:minorTickMark val="out"/>
        <c:tickLblPos val="nextTo"/>
        <c:spPr>
          <a:noFill/>
          <a:ln w="31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8219712"/>
        <c:crosses val="autoZero"/>
        <c:auto val="1"/>
        <c:lblOffset val="100"/>
        <c:baseTimeUnit val="months"/>
        <c:majorUnit val="5"/>
        <c:majorTimeUnit val="years"/>
      </c:dateAx>
      <c:valAx>
        <c:axId val="918219712"/>
        <c:scaling>
          <c:orientation val="minMax"/>
          <c:max val="0.28000000000000003"/>
          <c:min val="0"/>
        </c:scaling>
        <c:delete val="0"/>
        <c:axPos val="l"/>
        <c:majorGridlines>
          <c:spPr>
            <a:ln w="3175" cap="flat" cmpd="sng" algn="ctr">
              <a:solidFill>
                <a:schemeClr val="bg2"/>
              </a:solidFill>
              <a:round/>
            </a:ln>
            <a:effectLst/>
          </c:spPr>
        </c:majorGridlines>
        <c:numFmt formatCode="0%" sourceLinked="0"/>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8214224"/>
        <c:crosses val="autoZero"/>
        <c:crossBetween val="between"/>
        <c:majorUnit val="4.0000000000000008E-2"/>
      </c:valAx>
      <c:spPr>
        <a:noFill/>
        <a:ln w="3175">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latin typeface="Georgia" panose="02040502050405020303" pitchFamily="18" charset="0"/>
              </a:defRPr>
            </a:pPr>
            <a:r>
              <a:rPr lang="en-US" sz="1200" b="1" dirty="0">
                <a:latin typeface="Georgia" panose="02040502050405020303" pitchFamily="18" charset="0"/>
              </a:rPr>
              <a:t>Share of Individuals</a:t>
            </a:r>
            <a:r>
              <a:rPr lang="en-US" sz="1200" b="1" baseline="0" dirty="0">
                <a:latin typeface="Georgia" panose="02040502050405020303" pitchFamily="18" charset="0"/>
              </a:rPr>
              <a:t> in Owner-Occupied Housing Who Moved Over Previous Year</a:t>
            </a:r>
            <a:endParaRPr lang="en-US" sz="1200" b="1" dirty="0">
              <a:latin typeface="Georgia" panose="02040502050405020303" pitchFamily="18" charset="0"/>
            </a:endParaRPr>
          </a:p>
        </c:rich>
      </c:tx>
      <c:layout>
        <c:manualLayout>
          <c:xMode val="edge"/>
          <c:yMode val="edge"/>
          <c:x val="0.22439176922589771"/>
          <c:y val="1.9810225356425178E-2"/>
        </c:manualLayout>
      </c:layout>
      <c:overlay val="0"/>
    </c:title>
    <c:autoTitleDeleted val="0"/>
    <c:plotArea>
      <c:layout>
        <c:manualLayout>
          <c:layoutTarget val="inner"/>
          <c:xMode val="edge"/>
          <c:yMode val="edge"/>
          <c:x val="6.1793747827516801E-2"/>
          <c:y val="7.7622644811915803E-2"/>
          <c:w val="0.90779088032314759"/>
          <c:h val="0.78348638216923527"/>
        </c:manualLayout>
      </c:layout>
      <c:lineChart>
        <c:grouping val="standard"/>
        <c:varyColors val="0"/>
        <c:ser>
          <c:idx val="0"/>
          <c:order val="0"/>
          <c:tx>
            <c:strRef>
              <c:f>Sheet1!$V$9</c:f>
              <c:strCache>
                <c:ptCount val="1"/>
                <c:pt idx="0">
                  <c:v>Current Population Survey</c:v>
                </c:pt>
              </c:strCache>
            </c:strRef>
          </c:tx>
          <c:spPr>
            <a:ln w="28575" cap="rnd">
              <a:solidFill>
                <a:schemeClr val="accent5"/>
              </a:solidFill>
              <a:round/>
            </a:ln>
            <a:effectLst/>
          </c:spPr>
          <c:marker>
            <c:symbol val="none"/>
          </c:marker>
          <c:cat>
            <c:numRef>
              <c:f>Sheet1!$A$10:$A$40</c:f>
              <c:numCache>
                <c:formatCode>m/d/yyyy</c:formatCode>
                <c:ptCount val="31"/>
                <c:pt idx="0">
                  <c:v>32508</c:v>
                </c:pt>
                <c:pt idx="1">
                  <c:v>32873</c:v>
                </c:pt>
                <c:pt idx="2">
                  <c:v>33238</c:v>
                </c:pt>
                <c:pt idx="3">
                  <c:v>33603</c:v>
                </c:pt>
                <c:pt idx="4">
                  <c:v>33969</c:v>
                </c:pt>
                <c:pt idx="5">
                  <c:v>34334</c:v>
                </c:pt>
                <c:pt idx="6">
                  <c:v>34699</c:v>
                </c:pt>
                <c:pt idx="7">
                  <c:v>35064</c:v>
                </c:pt>
                <c:pt idx="8">
                  <c:v>35430</c:v>
                </c:pt>
                <c:pt idx="9">
                  <c:v>35795</c:v>
                </c:pt>
                <c:pt idx="10">
                  <c:v>36160</c:v>
                </c:pt>
                <c:pt idx="11">
                  <c:v>36525</c:v>
                </c:pt>
                <c:pt idx="12">
                  <c:v>36891</c:v>
                </c:pt>
                <c:pt idx="13">
                  <c:v>37256</c:v>
                </c:pt>
                <c:pt idx="14">
                  <c:v>37621</c:v>
                </c:pt>
                <c:pt idx="15">
                  <c:v>37986</c:v>
                </c:pt>
                <c:pt idx="16">
                  <c:v>38352</c:v>
                </c:pt>
                <c:pt idx="17">
                  <c:v>38717</c:v>
                </c:pt>
                <c:pt idx="18">
                  <c:v>39082</c:v>
                </c:pt>
                <c:pt idx="19">
                  <c:v>39447</c:v>
                </c:pt>
                <c:pt idx="20">
                  <c:v>39813</c:v>
                </c:pt>
                <c:pt idx="21">
                  <c:v>40178</c:v>
                </c:pt>
                <c:pt idx="22">
                  <c:v>40543</c:v>
                </c:pt>
                <c:pt idx="23">
                  <c:v>40908</c:v>
                </c:pt>
                <c:pt idx="24">
                  <c:v>41274</c:v>
                </c:pt>
                <c:pt idx="25">
                  <c:v>41639</c:v>
                </c:pt>
                <c:pt idx="26">
                  <c:v>42004</c:v>
                </c:pt>
                <c:pt idx="27">
                  <c:v>42369</c:v>
                </c:pt>
                <c:pt idx="28">
                  <c:v>42735</c:v>
                </c:pt>
                <c:pt idx="29">
                  <c:v>43100</c:v>
                </c:pt>
                <c:pt idx="30">
                  <c:v>43465</c:v>
                </c:pt>
              </c:numCache>
            </c:numRef>
          </c:cat>
          <c:val>
            <c:numRef>
              <c:f>Sheet1!$B$10:$B$40</c:f>
              <c:numCache>
                <c:formatCode>0.0%</c:formatCode>
                <c:ptCount val="31"/>
                <c:pt idx="0">
                  <c:v>9.4690661430240367E-2</c:v>
                </c:pt>
                <c:pt idx="1">
                  <c:v>9.3172948277669199E-2</c:v>
                </c:pt>
                <c:pt idx="2">
                  <c:v>9.2382595455466399E-2</c:v>
                </c:pt>
                <c:pt idx="3">
                  <c:v>8.8016908992343448E-2</c:v>
                </c:pt>
                <c:pt idx="4">
                  <c:v>8.9293046397604034E-2</c:v>
                </c:pt>
                <c:pt idx="5">
                  <c:v>9.0720635879576156E-2</c:v>
                </c:pt>
                <c:pt idx="6">
                  <c:v>8.9103706083350373E-2</c:v>
                </c:pt>
                <c:pt idx="7">
                  <c:v>8.5631850289386108E-2</c:v>
                </c:pt>
                <c:pt idx="8">
                  <c:v>8.2269351088684356E-2</c:v>
                </c:pt>
                <c:pt idx="9">
                  <c:v>8.3704798852810722E-2</c:v>
                </c:pt>
                <c:pt idx="10">
                  <c:v>8.2388333506226902E-2</c:v>
                </c:pt>
                <c:pt idx="11">
                  <c:v>8.3442408376963345E-2</c:v>
                </c:pt>
                <c:pt idx="12">
                  <c:v>9.0539998310525421E-2</c:v>
                </c:pt>
                <c:pt idx="13">
                  <c:v>7.7370426318421559E-2</c:v>
                </c:pt>
                <c:pt idx="14">
                  <c:v>8.1282317495215986E-2</c:v>
                </c:pt>
                <c:pt idx="15">
                  <c:v>7.4476516121957659E-2</c:v>
                </c:pt>
                <c:pt idx="16">
                  <c:v>7.2999773735624829E-2</c:v>
                </c:pt>
                <c:pt idx="17">
                  <c:v>7.4634582397139479E-2</c:v>
                </c:pt>
                <c:pt idx="18">
                  <c:v>7.0623277835991774E-2</c:v>
                </c:pt>
                <c:pt idx="19">
                  <c:v>6.6220990114258763E-2</c:v>
                </c:pt>
                <c:pt idx="20">
                  <c:v>5.3589610589207151E-2</c:v>
                </c:pt>
                <c:pt idx="21">
                  <c:v>5.2091589182501785E-2</c:v>
                </c:pt>
                <c:pt idx="22">
                  <c:v>5.2212106227638964E-2</c:v>
                </c:pt>
                <c:pt idx="23">
                  <c:v>4.7405934029504396E-2</c:v>
                </c:pt>
                <c:pt idx="24">
                  <c:v>4.7387600382969575E-2</c:v>
                </c:pt>
                <c:pt idx="25">
                  <c:v>5.1044309974624245E-2</c:v>
                </c:pt>
                <c:pt idx="26">
                  <c:v>5.014663467364696E-2</c:v>
                </c:pt>
                <c:pt idx="27">
                  <c:v>5.1068674687020511E-2</c:v>
                </c:pt>
                <c:pt idx="28">
                  <c:v>4.9988634550000723E-2</c:v>
                </c:pt>
                <c:pt idx="29">
                  <c:v>5.5147217467600651E-2</c:v>
                </c:pt>
                <c:pt idx="30">
                  <c:v>5.1323375323619656E-2</c:v>
                </c:pt>
              </c:numCache>
            </c:numRef>
          </c:val>
          <c:smooth val="0"/>
          <c:extLst>
            <c:ext xmlns:c16="http://schemas.microsoft.com/office/drawing/2014/chart" uri="{C3380CC4-5D6E-409C-BE32-E72D297353CC}">
              <c16:uniqueId val="{00000000-2A26-4EF8-A853-B0BFDB2EC232}"/>
            </c:ext>
          </c:extLst>
        </c:ser>
        <c:ser>
          <c:idx val="1"/>
          <c:order val="1"/>
          <c:tx>
            <c:strRef>
              <c:f>Sheet1!$U$9</c:f>
              <c:strCache>
                <c:ptCount val="1"/>
                <c:pt idx="0">
                  <c:v>American Community Survey </c:v>
                </c:pt>
              </c:strCache>
            </c:strRef>
          </c:tx>
          <c:spPr>
            <a:ln w="28575">
              <a:solidFill>
                <a:schemeClr val="accent2"/>
              </a:solidFill>
            </a:ln>
          </c:spPr>
          <c:marker>
            <c:symbol val="none"/>
          </c:marker>
          <c:val>
            <c:numRef>
              <c:f>Sheet1!$U$10:$U$40</c:f>
              <c:numCache>
                <c:formatCode>General</c:formatCode>
                <c:ptCount val="31"/>
                <c:pt idx="12">
                  <c:v>8.7394991759455809E-2</c:v>
                </c:pt>
                <c:pt idx="13">
                  <c:v>8.0139207398230564E-2</c:v>
                </c:pt>
                <c:pt idx="14">
                  <c:v>8.2276350679402283E-2</c:v>
                </c:pt>
                <c:pt idx="15">
                  <c:v>8.2578978750591905E-2</c:v>
                </c:pt>
                <c:pt idx="16">
                  <c:v>8.5880483656281453E-2</c:v>
                </c:pt>
                <c:pt idx="17">
                  <c:v>8.7567277976259253E-2</c:v>
                </c:pt>
                <c:pt idx="18">
                  <c:v>8.64799054576674E-2</c:v>
                </c:pt>
                <c:pt idx="19">
                  <c:v>7.6637665574274635E-2</c:v>
                </c:pt>
                <c:pt idx="20">
                  <c:v>6.9830375614899923E-2</c:v>
                </c:pt>
                <c:pt idx="21">
                  <c:v>6.567801737648675E-2</c:v>
                </c:pt>
                <c:pt idx="22">
                  <c:v>6.557403141454865E-2</c:v>
                </c:pt>
                <c:pt idx="23">
                  <c:v>6.2247545956186215E-2</c:v>
                </c:pt>
                <c:pt idx="24">
                  <c:v>6.3139975816982732E-2</c:v>
                </c:pt>
                <c:pt idx="25">
                  <c:v>6.8914177258002737E-2</c:v>
                </c:pt>
                <c:pt idx="26">
                  <c:v>7.0675909084469232E-2</c:v>
                </c:pt>
                <c:pt idx="27">
                  <c:v>7.3576702627846824E-2</c:v>
                </c:pt>
                <c:pt idx="28">
                  <c:v>7.6806628421694556E-2</c:v>
                </c:pt>
                <c:pt idx="29">
                  <c:v>7.9066069001957368E-2</c:v>
                </c:pt>
              </c:numCache>
            </c:numRef>
          </c:val>
          <c:smooth val="0"/>
          <c:extLst>
            <c:ext xmlns:c16="http://schemas.microsoft.com/office/drawing/2014/chart" uri="{C3380CC4-5D6E-409C-BE32-E72D297353CC}">
              <c16:uniqueId val="{00000001-2A26-4EF8-A853-B0BFDB2EC232}"/>
            </c:ext>
          </c:extLst>
        </c:ser>
        <c:dLbls>
          <c:showLegendKey val="0"/>
          <c:showVal val="0"/>
          <c:showCatName val="0"/>
          <c:showSerName val="0"/>
          <c:showPercent val="0"/>
          <c:showBubbleSize val="0"/>
        </c:dLbls>
        <c:smooth val="0"/>
        <c:axId val="782316184"/>
        <c:axId val="782312656"/>
      </c:lineChart>
      <c:dateAx>
        <c:axId val="782316184"/>
        <c:scaling>
          <c:orientation val="minMax"/>
        </c:scaling>
        <c:delete val="0"/>
        <c:axPos val="b"/>
        <c:numFmt formatCode="\'yy" sourceLinked="0"/>
        <c:majorTickMark val="out"/>
        <c:minorTickMark val="none"/>
        <c:tickLblPos val="nextTo"/>
        <c:spPr>
          <a:noFill/>
          <a:ln w="3175" cap="flat" cmpd="sng" algn="ctr">
            <a:solidFill>
              <a:schemeClr val="bg2"/>
            </a:solidFill>
            <a:round/>
          </a:ln>
          <a:effectLst/>
        </c:spPr>
        <c:txPr>
          <a:bodyPr rot="-60000000" vert="horz"/>
          <a:lstStyle/>
          <a:p>
            <a:pPr>
              <a:defRPr/>
            </a:pPr>
            <a:endParaRPr lang="en-US"/>
          </a:p>
        </c:txPr>
        <c:crossAx val="782312656"/>
        <c:crosses val="autoZero"/>
        <c:auto val="1"/>
        <c:lblOffset val="100"/>
        <c:baseTimeUnit val="years"/>
        <c:majorUnit val="2"/>
        <c:majorTimeUnit val="years"/>
      </c:dateAx>
      <c:valAx>
        <c:axId val="782312656"/>
        <c:scaling>
          <c:orientation val="minMax"/>
          <c:min val="4.0000000000000008E-2"/>
        </c:scaling>
        <c:delete val="0"/>
        <c:axPos val="l"/>
        <c:majorGridlines>
          <c:spPr>
            <a:ln w="3175" cap="flat" cmpd="sng" algn="ctr">
              <a:solidFill>
                <a:schemeClr val="bg2"/>
              </a:solidFill>
              <a:round/>
            </a:ln>
            <a:effectLst/>
          </c:spPr>
        </c:majorGridlines>
        <c:numFmt formatCode="0%" sourceLinked="0"/>
        <c:majorTickMark val="out"/>
        <c:minorTickMark val="none"/>
        <c:tickLblPos val="nextTo"/>
        <c:spPr>
          <a:noFill/>
          <a:ln w="3175">
            <a:noFill/>
          </a:ln>
          <a:effectLst/>
        </c:spPr>
        <c:txPr>
          <a:bodyPr rot="-60000000" vert="horz"/>
          <a:lstStyle/>
          <a:p>
            <a:pPr>
              <a:defRPr/>
            </a:pPr>
            <a:endParaRPr lang="en-US"/>
          </a:p>
        </c:txPr>
        <c:crossAx val="782316184"/>
        <c:crosses val="autoZero"/>
        <c:crossBetween val="midCat"/>
      </c:valAx>
      <c:spPr>
        <a:noFill/>
        <a:ln w="3175">
          <a:noFill/>
        </a:ln>
        <a:effectLst/>
      </c:spPr>
    </c:plotArea>
    <c:legend>
      <c:legendPos val="b"/>
      <c:overlay val="0"/>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latin typeface="Georgia" panose="02040502050405020303" pitchFamily="18" charset="0"/>
              </a:defRPr>
            </a:pPr>
            <a:r>
              <a:rPr lang="en-US" sz="1200" dirty="0">
                <a:latin typeface="Georgia" panose="02040502050405020303" pitchFamily="18" charset="0"/>
              </a:rPr>
              <a:t>Median Single-Family House Price to Median HH Income by Number of Earners</a:t>
            </a:r>
          </a:p>
        </c:rich>
      </c:tx>
      <c:layout>
        <c:manualLayout>
          <c:xMode val="edge"/>
          <c:yMode val="edge"/>
          <c:x val="0.20167052520379314"/>
          <c:y val="2.4771856118894698E-2"/>
        </c:manualLayout>
      </c:layout>
      <c:overlay val="0"/>
      <c:spPr>
        <a:noFill/>
        <a:ln>
          <a:noFill/>
        </a:ln>
        <a:effectLst/>
      </c:spPr>
    </c:title>
    <c:autoTitleDeleted val="0"/>
    <c:plotArea>
      <c:layout>
        <c:manualLayout>
          <c:layoutTarget val="inner"/>
          <c:xMode val="edge"/>
          <c:yMode val="edge"/>
          <c:x val="4.6569139224874399E-2"/>
          <c:y val="0.13829245766924544"/>
          <c:w val="0.89759441147585051"/>
          <c:h val="0.70512506516274676"/>
        </c:manualLayout>
      </c:layout>
      <c:lineChart>
        <c:grouping val="standard"/>
        <c:varyColors val="0"/>
        <c:ser>
          <c:idx val="0"/>
          <c:order val="0"/>
          <c:tx>
            <c:strRef>
              <c:f>'h11&amp;race.'!$AG$7</c:f>
              <c:strCache>
                <c:ptCount val="1"/>
                <c:pt idx="0">
                  <c:v>All</c:v>
                </c:pt>
              </c:strCache>
            </c:strRef>
          </c:tx>
          <c:spPr>
            <a:ln w="34925" cap="rnd">
              <a:solidFill>
                <a:schemeClr val="tx1"/>
              </a:solidFill>
              <a:prstDash val="sysDash"/>
              <a:round/>
            </a:ln>
            <a:effectLst/>
          </c:spPr>
          <c:marker>
            <c:symbol val="none"/>
          </c:marker>
          <c:dLbls>
            <c:dLbl>
              <c:idx val="0"/>
              <c:layout>
                <c:manualLayout>
                  <c:x val="-5.787037037037048E-3"/>
                  <c:y val="1.3973269465589508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24-4284-AEEB-25E984AF247A}"/>
                </c:ext>
              </c:extLst>
            </c:dLbl>
            <c:dLbl>
              <c:idx val="10"/>
              <c:layout>
                <c:manualLayout>
                  <c:x val="-1.1267185785247439E-2"/>
                  <c:y val="2.5708600903525742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24-4284-AEEB-25E984AF247A}"/>
                </c:ext>
              </c:extLst>
            </c:dLbl>
            <c:dLbl>
              <c:idx val="15"/>
              <c:layout>
                <c:manualLayout>
                  <c:x val="-4.5068743140990585E-3"/>
                  <c:y val="-1.5425160542115445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24-4284-AEEB-25E984AF247A}"/>
                </c:ext>
              </c:extLst>
            </c:dLbl>
            <c:dLbl>
              <c:idx val="26"/>
              <c:numFmt formatCode="#,##0.00" sourceLinked="0"/>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extLst>
                <c:ext xmlns:c16="http://schemas.microsoft.com/office/drawing/2014/chart" uri="{C3380CC4-5D6E-409C-BE32-E72D297353CC}">
                  <c16:uniqueId val="{00000003-3724-4284-AEEB-25E984AF247A}"/>
                </c:ext>
              </c:extLst>
            </c:dLbl>
            <c:dLbl>
              <c:idx val="27"/>
              <c:numFmt formatCode="#,##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24-4284-AEEB-25E984AF24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'h11&amp;race.'!$AF$8:$AF$35</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'h11&amp;race.'!$AG$8:$AG$35</c:f>
              <c:numCache>
                <c:formatCode>General</c:formatCode>
                <c:ptCount val="28"/>
                <c:pt idx="0">
                  <c:v>3.2339222300148056</c:v>
                </c:pt>
                <c:pt idx="1">
                  <c:v>3.3866095731262034</c:v>
                </c:pt>
                <c:pt idx="2">
                  <c:v>3.4289724507115813</c:v>
                </c:pt>
                <c:pt idx="3">
                  <c:v>3.4649979194007874</c:v>
                </c:pt>
                <c:pt idx="4">
                  <c:v>3.4938321348871808</c:v>
                </c:pt>
                <c:pt idx="5">
                  <c:v>3.399264389404077</c:v>
                </c:pt>
                <c:pt idx="6">
                  <c:v>3.4341072166497613</c:v>
                </c:pt>
                <c:pt idx="7">
                  <c:v>3.4601180020717921</c:v>
                </c:pt>
                <c:pt idx="8">
                  <c:v>3.4709185204234707</c:v>
                </c:pt>
                <c:pt idx="9">
                  <c:v>3.4462846471397679</c:v>
                </c:pt>
                <c:pt idx="10">
                  <c:v>3.4772167976502346</c:v>
                </c:pt>
                <c:pt idx="11">
                  <c:v>3.6589072021723346</c:v>
                </c:pt>
                <c:pt idx="12">
                  <c:v>3.918782962735897</c:v>
                </c:pt>
                <c:pt idx="13">
                  <c:v>4.1164565923326712</c:v>
                </c:pt>
                <c:pt idx="14">
                  <c:v>4.3489947519586174</c:v>
                </c:pt>
                <c:pt idx="15">
                  <c:v>4.6948078113082641</c:v>
                </c:pt>
                <c:pt idx="16">
                  <c:v>4.6032931543605597</c:v>
                </c:pt>
                <c:pt idx="17">
                  <c:v>4.2903403473148458</c:v>
                </c:pt>
                <c:pt idx="18">
                  <c:v>3.8919149951295151</c:v>
                </c:pt>
                <c:pt idx="19">
                  <c:v>3.4652885201331269</c:v>
                </c:pt>
                <c:pt idx="20">
                  <c:v>3.5055943393673727</c:v>
                </c:pt>
                <c:pt idx="21">
                  <c:v>3.2951079500805798</c:v>
                </c:pt>
                <c:pt idx="22">
                  <c:v>3.4455834983110205</c:v>
                </c:pt>
                <c:pt idx="23">
                  <c:v>3.6564959099250416</c:v>
                </c:pt>
                <c:pt idx="24">
                  <c:v>3.8601673593380172</c:v>
                </c:pt>
                <c:pt idx="25">
                  <c:v>3.9165899922145941</c:v>
                </c:pt>
                <c:pt idx="26">
                  <c:v>3.9574123319613586</c:v>
                </c:pt>
                <c:pt idx="27">
                  <c:v>4.03291946381629</c:v>
                </c:pt>
              </c:numCache>
            </c:numRef>
          </c:val>
          <c:smooth val="0"/>
          <c:extLst>
            <c:ext xmlns:c16="http://schemas.microsoft.com/office/drawing/2014/chart" uri="{C3380CC4-5D6E-409C-BE32-E72D297353CC}">
              <c16:uniqueId val="{00000005-3724-4284-AEEB-25E984AF247A}"/>
            </c:ext>
          </c:extLst>
        </c:ser>
        <c:ser>
          <c:idx val="1"/>
          <c:order val="1"/>
          <c:tx>
            <c:strRef>
              <c:f>'h11&amp;race.'!$AH$7</c:f>
              <c:strCache>
                <c:ptCount val="1"/>
                <c:pt idx="0">
                  <c:v>One Earner</c:v>
                </c:pt>
              </c:strCache>
            </c:strRef>
          </c:tx>
          <c:spPr>
            <a:ln w="28575" cap="rnd">
              <a:solidFill>
                <a:schemeClr val="accent5"/>
              </a:solidFill>
              <a:round/>
            </a:ln>
            <a:effectLst/>
          </c:spPr>
          <c:marker>
            <c:symbol val="none"/>
          </c:marker>
          <c:dLbls>
            <c:dLbl>
              <c:idx val="0"/>
              <c:layout>
                <c:manualLayout>
                  <c:x val="-6.9444444444444553E-3"/>
                  <c:y val="1.1178615572471698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24-4284-AEEB-25E984AF247A}"/>
                </c:ext>
              </c:extLst>
            </c:dLbl>
            <c:dLbl>
              <c:idx val="10"/>
              <c:layout>
                <c:manualLayout>
                  <c:x val="-1.5774060099346416E-2"/>
                  <c:y val="1.2854300451762871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24-4284-AEEB-25E984AF247A}"/>
                </c:ext>
              </c:extLst>
            </c:dLbl>
            <c:dLbl>
              <c:idx val="15"/>
              <c:layout>
                <c:manualLayout>
                  <c:x val="-4.5068743140990585E-3"/>
                  <c:y val="-1.2854300451762871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24-4284-AEEB-25E984AF247A}"/>
                </c:ext>
              </c:extLst>
            </c:dLbl>
            <c:dLbl>
              <c:idx val="25"/>
              <c:numFmt formatCode="#,##0.00" sourceLinked="0"/>
              <c:spPr>
                <a:noFill/>
                <a:ln>
                  <a:noFill/>
                </a:ln>
                <a:effectLst/>
              </c:spPr>
              <c:txPr>
                <a:bodyPr rot="0" vert="horz"/>
                <a:lstStyle/>
                <a:p>
                  <a:pPr>
                    <a:defRPr/>
                  </a:pPr>
                  <a:endParaRPr lang="en-US"/>
                </a:p>
              </c:txPr>
              <c:showLegendKey val="0"/>
              <c:showVal val="0"/>
              <c:showCatName val="0"/>
              <c:showSerName val="0"/>
              <c:showPercent val="0"/>
              <c:showBubbleSize val="0"/>
              <c:extLst>
                <c:ext xmlns:c16="http://schemas.microsoft.com/office/drawing/2014/chart" uri="{C3380CC4-5D6E-409C-BE32-E72D297353CC}">
                  <c16:uniqueId val="{00000009-3724-4284-AEEB-25E984AF247A}"/>
                </c:ext>
              </c:extLst>
            </c:dLbl>
            <c:dLbl>
              <c:idx val="26"/>
              <c:numFmt formatCode="#,##0.00" sourceLinked="0"/>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extLst>
                <c:ext xmlns:c16="http://schemas.microsoft.com/office/drawing/2014/chart" uri="{C3380CC4-5D6E-409C-BE32-E72D297353CC}">
                  <c16:uniqueId val="{0000000A-3724-4284-AEEB-25E984AF247A}"/>
                </c:ext>
              </c:extLst>
            </c:dLbl>
            <c:dLbl>
              <c:idx val="27"/>
              <c:numFmt formatCode="#,##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24-4284-AEEB-25E984AF24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'h11&amp;race.'!$AF$8:$AF$35</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'h11&amp;race.'!$AH$8:$AH$35</c:f>
              <c:numCache>
                <c:formatCode>General</c:formatCode>
                <c:ptCount val="28"/>
                <c:pt idx="0">
                  <c:v>3.9403187521193623</c:v>
                </c:pt>
                <c:pt idx="1">
                  <c:v>4.1082789723765805</c:v>
                </c:pt>
                <c:pt idx="2">
                  <c:v>4.1597370713550328</c:v>
                </c:pt>
                <c:pt idx="3">
                  <c:v>4.2351330203442883</c:v>
                </c:pt>
                <c:pt idx="4">
                  <c:v>4.3008393742846245</c:v>
                </c:pt>
                <c:pt idx="5">
                  <c:v>4.2018838949952233</c:v>
                </c:pt>
                <c:pt idx="6">
                  <c:v>4.3693612953336913</c:v>
                </c:pt>
                <c:pt idx="7">
                  <c:v>4.2995858518021048</c:v>
                </c:pt>
                <c:pt idx="8">
                  <c:v>4.33112979483559</c:v>
                </c:pt>
                <c:pt idx="9">
                  <c:v>4.3884351825776777</c:v>
                </c:pt>
                <c:pt idx="10">
                  <c:v>4.3430302309210074</c:v>
                </c:pt>
                <c:pt idx="11">
                  <c:v>4.5305047306278841</c:v>
                </c:pt>
                <c:pt idx="12">
                  <c:v>4.7757598398421406</c:v>
                </c:pt>
                <c:pt idx="13">
                  <c:v>4.9564073343154416</c:v>
                </c:pt>
                <c:pt idx="14">
                  <c:v>5.3317939641981456</c:v>
                </c:pt>
                <c:pt idx="15">
                  <c:v>5.793443612761159</c:v>
                </c:pt>
                <c:pt idx="16">
                  <c:v>5.644593689316272</c:v>
                </c:pt>
                <c:pt idx="17">
                  <c:v>5.2939490706624088</c:v>
                </c:pt>
                <c:pt idx="18">
                  <c:v>4.8017021485333071</c:v>
                </c:pt>
                <c:pt idx="19">
                  <c:v>4.1935104822567437</c:v>
                </c:pt>
                <c:pt idx="20">
                  <c:v>4.146861596568721</c:v>
                </c:pt>
                <c:pt idx="21">
                  <c:v>3.9108750464357134</c:v>
                </c:pt>
                <c:pt idx="22">
                  <c:v>4.0563824468289686</c:v>
                </c:pt>
                <c:pt idx="23">
                  <c:v>4.364840681087423</c:v>
                </c:pt>
                <c:pt idx="24">
                  <c:v>4.5795745998054302</c:v>
                </c:pt>
                <c:pt idx="25">
                  <c:v>4.7334431067296796</c:v>
                </c:pt>
                <c:pt idx="26">
                  <c:v>4.8123927222794372</c:v>
                </c:pt>
                <c:pt idx="27">
                  <c:v>4.8907924463677626</c:v>
                </c:pt>
              </c:numCache>
            </c:numRef>
          </c:val>
          <c:smooth val="0"/>
          <c:extLst>
            <c:ext xmlns:c16="http://schemas.microsoft.com/office/drawing/2014/chart" uri="{C3380CC4-5D6E-409C-BE32-E72D297353CC}">
              <c16:uniqueId val="{0000000C-3724-4284-AEEB-25E984AF247A}"/>
            </c:ext>
          </c:extLst>
        </c:ser>
        <c:ser>
          <c:idx val="2"/>
          <c:order val="2"/>
          <c:tx>
            <c:strRef>
              <c:f>'h11&amp;race.'!$AI$7</c:f>
              <c:strCache>
                <c:ptCount val="1"/>
                <c:pt idx="0">
                  <c:v>Two Earners</c:v>
                </c:pt>
              </c:strCache>
            </c:strRef>
          </c:tx>
          <c:spPr>
            <a:ln w="28575" cap="rnd">
              <a:solidFill>
                <a:schemeClr val="accent2"/>
              </a:solidFill>
              <a:round/>
            </a:ln>
            <a:effectLst/>
          </c:spPr>
          <c:marker>
            <c:symbol val="none"/>
          </c:marker>
          <c:dLbls>
            <c:dLbl>
              <c:idx val="0"/>
              <c:layout>
                <c:manualLayout>
                  <c:x val="-4.5068743140989753E-3"/>
                  <c:y val="2.3137740813173168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24-4284-AEEB-25E984AF247A}"/>
                </c:ext>
              </c:extLst>
            </c:dLbl>
            <c:dLbl>
              <c:idx val="11"/>
              <c:layout>
                <c:manualLayout>
                  <c:x val="-2.2534371570494878E-2"/>
                  <c:y val="2.3137740813173168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24-4284-AEEB-25E984AF247A}"/>
                </c:ext>
              </c:extLst>
            </c:dLbl>
            <c:dLbl>
              <c:idx val="15"/>
              <c:layout>
                <c:manualLayout>
                  <c:x val="-2.2534371570495705E-3"/>
                  <c:y val="-2.0566880722820594E-2"/>
                </c:manualLayout>
              </c:layout>
              <c:numFmt formatCode="#,##0.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24-4284-AEEB-25E984AF247A}"/>
                </c:ext>
              </c:extLst>
            </c:dLbl>
            <c:dLbl>
              <c:idx val="26"/>
              <c:numFmt formatCode="#,##0.00" sourceLinked="0"/>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extLst>
                <c:ext xmlns:c16="http://schemas.microsoft.com/office/drawing/2014/chart" uri="{C3380CC4-5D6E-409C-BE32-E72D297353CC}">
                  <c16:uniqueId val="{00000010-3724-4284-AEEB-25E984AF247A}"/>
                </c:ext>
              </c:extLst>
            </c:dLbl>
            <c:dLbl>
              <c:idx val="27"/>
              <c:numFmt formatCode="#,##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24-4284-AEEB-25E984AF24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'h11&amp;race.'!$AF$8:$AF$35</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'h11&amp;race.'!$AI$8:$AI$35</c:f>
              <c:numCache>
                <c:formatCode>General</c:formatCode>
                <c:ptCount val="28"/>
                <c:pt idx="0">
                  <c:v>2.3245950963446642</c:v>
                </c:pt>
                <c:pt idx="1">
                  <c:v>2.3707998326904307</c:v>
                </c:pt>
                <c:pt idx="2">
                  <c:v>2.3558037316110512</c:v>
                </c:pt>
                <c:pt idx="3">
                  <c:v>2.3299111082413209</c:v>
                </c:pt>
                <c:pt idx="4">
                  <c:v>2.3615242803871452</c:v>
                </c:pt>
                <c:pt idx="5">
                  <c:v>2.3166666666666664</c:v>
                </c:pt>
                <c:pt idx="6">
                  <c:v>2.3253077940577938</c:v>
                </c:pt>
                <c:pt idx="7">
                  <c:v>2.3627411180001969</c:v>
                </c:pt>
                <c:pt idx="8">
                  <c:v>2.3518273274319834</c:v>
                </c:pt>
                <c:pt idx="9">
                  <c:v>2.3495217194645939</c:v>
                </c:pt>
                <c:pt idx="10">
                  <c:v>2.3465708806102881</c:v>
                </c:pt>
                <c:pt idx="11">
                  <c:v>2.3935483537819642</c:v>
                </c:pt>
                <c:pt idx="12">
                  <c:v>2.5355740672932177</c:v>
                </c:pt>
                <c:pt idx="13">
                  <c:v>2.6476906020470787</c:v>
                </c:pt>
                <c:pt idx="14">
                  <c:v>2.7976078198077938</c:v>
                </c:pt>
                <c:pt idx="15">
                  <c:v>3.065335250122148</c:v>
                </c:pt>
                <c:pt idx="16">
                  <c:v>2.9777801636403494</c:v>
                </c:pt>
                <c:pt idx="17">
                  <c:v>2.7716333581967985</c:v>
                </c:pt>
                <c:pt idx="18">
                  <c:v>2.495411323833074</c:v>
                </c:pt>
                <c:pt idx="19">
                  <c:v>2.1981021073065468</c:v>
                </c:pt>
                <c:pt idx="20">
                  <c:v>2.1381565375252714</c:v>
                </c:pt>
                <c:pt idx="21">
                  <c:v>2.0296239781122201</c:v>
                </c:pt>
                <c:pt idx="22">
                  <c:v>2.1282305842090823</c:v>
                </c:pt>
                <c:pt idx="23">
                  <c:v>2.2629538516028935</c:v>
                </c:pt>
                <c:pt idx="24">
                  <c:v>2.3483027595746129</c:v>
                </c:pt>
                <c:pt idx="25">
                  <c:v>2.4053769166404053</c:v>
                </c:pt>
                <c:pt idx="26">
                  <c:v>2.467724275358492</c:v>
                </c:pt>
                <c:pt idx="27">
                  <c:v>2.5170936259504462</c:v>
                </c:pt>
              </c:numCache>
            </c:numRef>
          </c:val>
          <c:smooth val="0"/>
          <c:extLst>
            <c:ext xmlns:c16="http://schemas.microsoft.com/office/drawing/2014/chart" uri="{C3380CC4-5D6E-409C-BE32-E72D297353CC}">
              <c16:uniqueId val="{00000012-3724-4284-AEEB-25E984AF247A}"/>
            </c:ext>
          </c:extLst>
        </c:ser>
        <c:dLbls>
          <c:showLegendKey val="0"/>
          <c:showVal val="0"/>
          <c:showCatName val="0"/>
          <c:showSerName val="0"/>
          <c:showPercent val="0"/>
          <c:showBubbleSize val="0"/>
        </c:dLbls>
        <c:smooth val="0"/>
        <c:axId val="864674896"/>
        <c:axId val="864683128"/>
      </c:lineChart>
      <c:catAx>
        <c:axId val="86467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a:pPr>
            <a:endParaRPr lang="en-US"/>
          </a:p>
        </c:txPr>
        <c:crossAx val="864683128"/>
        <c:crosses val="autoZero"/>
        <c:auto val="1"/>
        <c:lblAlgn val="ctr"/>
        <c:lblOffset val="100"/>
        <c:noMultiLvlLbl val="0"/>
      </c:catAx>
      <c:valAx>
        <c:axId val="86468312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1200"/>
            </a:pPr>
            <a:endParaRPr lang="en-US"/>
          </a:p>
        </c:txPr>
        <c:crossAx val="864674896"/>
        <c:crosses val="autoZero"/>
        <c:crossBetween val="between"/>
      </c:valAx>
      <c:spPr>
        <a:noFill/>
        <a:ln w="25400">
          <a:noFill/>
        </a:ln>
      </c:spPr>
    </c:plotArea>
    <c:legend>
      <c:legendPos val="b"/>
      <c:overlay val="0"/>
      <c:spPr>
        <a:noFill/>
        <a:ln>
          <a:noFill/>
        </a:ln>
        <a:effectLst/>
      </c:spPr>
      <c:txPr>
        <a:bodyPr rot="0" vert="horz"/>
        <a:lstStyle/>
        <a:p>
          <a:pPr>
            <a:defRPr sz="1200"/>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Median Existing SF Home</a:t>
            </a:r>
            <a:r>
              <a:rPr lang="en-US" sz="1200" b="1" baseline="0" dirty="0">
                <a:latin typeface="Georgia" panose="02040502050405020303" pitchFamily="18" charset="0"/>
              </a:rPr>
              <a:t> Sales Price to Family Incomes</a:t>
            </a:r>
            <a:endParaRPr lang="en-US" sz="1200" b="1"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3.3090986272035681E-2"/>
          <c:y val="0.10197978452229492"/>
          <c:w val="0.93262260405665975"/>
          <c:h val="0.76795771261334012"/>
        </c:manualLayout>
      </c:layout>
      <c:barChart>
        <c:barDir val="col"/>
        <c:grouping val="clustered"/>
        <c:varyColors val="0"/>
        <c:ser>
          <c:idx val="6"/>
          <c:order val="6"/>
          <c:tx>
            <c:strRef>
              <c:f>Sheet1!$AB$6</c:f>
              <c:strCache>
                <c:ptCount val="1"/>
              </c:strCache>
            </c:strRef>
          </c:tx>
          <c:spPr>
            <a:solidFill>
              <a:schemeClr val="bg2"/>
            </a:solidFill>
            <a:ln>
              <a:noFill/>
            </a:ln>
            <a:effectLst/>
          </c:spPr>
          <c:invertIfNegative val="0"/>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Sheet1!$AB$7:$AB$85</c15:sqref>
                  </c15:fullRef>
                </c:ext>
              </c:extLst>
              <c:f>Sheet1!$AB$11:$AB$85</c:f>
              <c:numCache>
                <c:formatCode>General</c:formatCode>
                <c:ptCount val="75"/>
                <c:pt idx="5">
                  <c:v>1</c:v>
                </c:pt>
                <c:pt idx="6">
                  <c:v>1</c:v>
                </c:pt>
                <c:pt idx="32">
                  <c:v>1</c:v>
                </c:pt>
                <c:pt idx="33">
                  <c:v>1</c:v>
                </c:pt>
                <c:pt idx="34">
                  <c:v>1</c:v>
                </c:pt>
                <c:pt idx="35">
                  <c:v>1</c:v>
                </c:pt>
                <c:pt idx="36">
                  <c:v>1</c:v>
                </c:pt>
                <c:pt idx="37">
                  <c:v>1</c:v>
                </c:pt>
              </c:numCache>
            </c:numRef>
          </c:val>
          <c:extLst>
            <c:ext xmlns:c16="http://schemas.microsoft.com/office/drawing/2014/chart" uri="{C3380CC4-5D6E-409C-BE32-E72D297353CC}">
              <c16:uniqueId val="{00000000-201F-42DC-B6A8-6A8ED62234E8}"/>
            </c:ext>
          </c:extLst>
        </c:ser>
        <c:dLbls>
          <c:showLegendKey val="0"/>
          <c:showVal val="0"/>
          <c:showCatName val="0"/>
          <c:showSerName val="0"/>
          <c:showPercent val="0"/>
          <c:showBubbleSize val="0"/>
        </c:dLbls>
        <c:gapWidth val="0"/>
        <c:axId val="289663727"/>
        <c:axId val="2120278031"/>
      </c:barChart>
      <c:lineChart>
        <c:grouping val="standard"/>
        <c:varyColors val="0"/>
        <c:ser>
          <c:idx val="0"/>
          <c:order val="0"/>
          <c:tx>
            <c:strRef>
              <c:f>Sheet1!$V$6</c:f>
              <c:strCache>
                <c:ptCount val="1"/>
                <c:pt idx="0">
                  <c:v>United States</c:v>
                </c:pt>
              </c:strCache>
            </c:strRef>
          </c:tx>
          <c:spPr>
            <a:ln w="28575" cap="rnd">
              <a:solidFill>
                <a:schemeClr val="tx1"/>
              </a:solidFill>
              <a:prstDash val="sysDash"/>
              <a:round/>
            </a:ln>
            <a:effectLst/>
          </c:spPr>
          <c:marker>
            <c:symbol val="none"/>
          </c:marker>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Sheet1!$V$7:$V$85</c15:sqref>
                  </c15:fullRef>
                </c:ext>
              </c:extLst>
              <c:f>Sheet1!$V$11:$V$85</c:f>
              <c:numCache>
                <c:formatCode>General</c:formatCode>
                <c:ptCount val="75"/>
                <c:pt idx="0">
                  <c:v>2.7188674489711446</c:v>
                </c:pt>
                <c:pt idx="1">
                  <c:v>2.7476454249796007</c:v>
                </c:pt>
                <c:pt idx="2">
                  <c:v>2.7650066566071345</c:v>
                </c:pt>
                <c:pt idx="3">
                  <c:v>2.8041242162460405</c:v>
                </c:pt>
                <c:pt idx="4">
                  <c:v>2.8318820854824862</c:v>
                </c:pt>
                <c:pt idx="5">
                  <c:v>2.8600182830057568</c:v>
                </c:pt>
                <c:pt idx="6">
                  <c:v>2.9085191138557538</c:v>
                </c:pt>
                <c:pt idx="7">
                  <c:v>2.9323325132564593</c:v>
                </c:pt>
                <c:pt idx="8">
                  <c:v>3.0162097476452074</c:v>
                </c:pt>
                <c:pt idx="9">
                  <c:v>3.0925005554441953</c:v>
                </c:pt>
                <c:pt idx="10">
                  <c:v>3.1623157928151708</c:v>
                </c:pt>
                <c:pt idx="11">
                  <c:v>3.2552704456732484</c:v>
                </c:pt>
                <c:pt idx="12">
                  <c:v>3.2841232689197142</c:v>
                </c:pt>
                <c:pt idx="13">
                  <c:v>3.347676568551825</c:v>
                </c:pt>
                <c:pt idx="14">
                  <c:v>3.4392263181500007</c:v>
                </c:pt>
                <c:pt idx="15">
                  <c:v>3.5016204513294533</c:v>
                </c:pt>
                <c:pt idx="16">
                  <c:v>3.5928303084720401</c:v>
                </c:pt>
                <c:pt idx="17">
                  <c:v>3.7367452771752778</c:v>
                </c:pt>
                <c:pt idx="18">
                  <c:v>3.803856086919462</c:v>
                </c:pt>
                <c:pt idx="19">
                  <c:v>3.8906072022246683</c:v>
                </c:pt>
                <c:pt idx="20">
                  <c:v>3.994412785039116</c:v>
                </c:pt>
                <c:pt idx="21">
                  <c:v>4.0889456906000259</c:v>
                </c:pt>
                <c:pt idx="22">
                  <c:v>4.1485535998375713</c:v>
                </c:pt>
                <c:pt idx="23">
                  <c:v>4.157631067199568</c:v>
                </c:pt>
                <c:pt idx="24">
                  <c:v>4.1018111192764826</c:v>
                </c:pt>
                <c:pt idx="25">
                  <c:v>3.9961502604222265</c:v>
                </c:pt>
                <c:pt idx="26">
                  <c:v>3.8838279329866743</c:v>
                </c:pt>
                <c:pt idx="27">
                  <c:v>3.8409562900936192</c:v>
                </c:pt>
                <c:pt idx="28">
                  <c:v>3.823144683684923</c:v>
                </c:pt>
                <c:pt idx="29">
                  <c:v>3.7376764288791251</c:v>
                </c:pt>
                <c:pt idx="30">
                  <c:v>3.6165034834102787</c:v>
                </c:pt>
                <c:pt idx="31">
                  <c:v>3.5036052666638384</c:v>
                </c:pt>
                <c:pt idx="32">
                  <c:v>3.3808105613607493</c:v>
                </c:pt>
                <c:pt idx="33">
                  <c:v>3.2117317209578027</c:v>
                </c:pt>
                <c:pt idx="34">
                  <c:v>3.0733166012879494</c:v>
                </c:pt>
                <c:pt idx="35">
                  <c:v>2.9354083361795609</c:v>
                </c:pt>
                <c:pt idx="36">
                  <c:v>2.8758801725113532</c:v>
                </c:pt>
                <c:pt idx="37">
                  <c:v>2.8971106336153984</c:v>
                </c:pt>
                <c:pt idx="38">
                  <c:v>2.9684662673528885</c:v>
                </c:pt>
                <c:pt idx="39">
                  <c:v>3.0049376296965984</c:v>
                </c:pt>
                <c:pt idx="40">
                  <c:v>3.0352795923431404</c:v>
                </c:pt>
                <c:pt idx="41">
                  <c:v>3.0127969460929136</c:v>
                </c:pt>
                <c:pt idx="42">
                  <c:v>2.9994166284193922</c:v>
                </c:pt>
                <c:pt idx="43">
                  <c:v>3.0041602910619485</c:v>
                </c:pt>
                <c:pt idx="44">
                  <c:v>2.8885028246567015</c:v>
                </c:pt>
                <c:pt idx="45">
                  <c:v>2.8441696522708755</c:v>
                </c:pt>
                <c:pt idx="46">
                  <c:v>2.8277142638741926</c:v>
                </c:pt>
                <c:pt idx="47">
                  <c:v>2.8123212486458939</c:v>
                </c:pt>
                <c:pt idx="48">
                  <c:v>2.8303885029495821</c:v>
                </c:pt>
                <c:pt idx="49">
                  <c:v>2.903909659482891</c:v>
                </c:pt>
                <c:pt idx="50">
                  <c:v>2.9398397630056747</c:v>
                </c:pt>
                <c:pt idx="51">
                  <c:v>3.0233902158609496</c:v>
                </c:pt>
                <c:pt idx="52">
                  <c:v>3.0707851770474592</c:v>
                </c:pt>
                <c:pt idx="53">
                  <c:v>3.1665376924432795</c:v>
                </c:pt>
                <c:pt idx="54">
                  <c:v>3.2047685284911496</c:v>
                </c:pt>
                <c:pt idx="55">
                  <c:v>3.2053013070721592</c:v>
                </c:pt>
                <c:pt idx="56">
                  <c:v>3.2095681254063728</c:v>
                </c:pt>
                <c:pt idx="57">
                  <c:v>3.2058301618958254</c:v>
                </c:pt>
                <c:pt idx="58">
                  <c:v>3.2278784644890353</c:v>
                </c:pt>
                <c:pt idx="59">
                  <c:v>3.2412817358898605</c:v>
                </c:pt>
                <c:pt idx="60">
                  <c:v>3.2699330508606503</c:v>
                </c:pt>
                <c:pt idx="61">
                  <c:v>3.2773999662804956</c:v>
                </c:pt>
                <c:pt idx="62">
                  <c:v>3.2529051297986009</c:v>
                </c:pt>
                <c:pt idx="63">
                  <c:v>3.2718521338965041</c:v>
                </c:pt>
                <c:pt idx="64">
                  <c:v>3.2850484753423639</c:v>
                </c:pt>
                <c:pt idx="65">
                  <c:v>3.2923252123025062</c:v>
                </c:pt>
                <c:pt idx="66">
                  <c:v>3.2916580311580934</c:v>
                </c:pt>
                <c:pt idx="67">
                  <c:v>3.3294287177836108</c:v>
                </c:pt>
                <c:pt idx="68">
                  <c:v>3.3566411867275936</c:v>
                </c:pt>
                <c:pt idx="69">
                  <c:v>3.3629305918577264</c:v>
                </c:pt>
                <c:pt idx="70">
                  <c:v>3.3751184396907066</c:v>
                </c:pt>
                <c:pt idx="71">
                  <c:v>3.4050645340777228</c:v>
                </c:pt>
                <c:pt idx="72">
                  <c:v>3.4573716733039008</c:v>
                </c:pt>
                <c:pt idx="73">
                  <c:v>3.4497104790583575</c:v>
                </c:pt>
                <c:pt idx="74">
                  <c:v>3.4586877252759218</c:v>
                </c:pt>
              </c:numCache>
            </c:numRef>
          </c:val>
          <c:smooth val="0"/>
          <c:extLst>
            <c:ext xmlns:c16="http://schemas.microsoft.com/office/drawing/2014/chart" uri="{C3380CC4-5D6E-409C-BE32-E72D297353CC}">
              <c16:uniqueId val="{00000001-201F-42DC-B6A8-6A8ED62234E8}"/>
            </c:ext>
          </c:extLst>
        </c:ser>
        <c:ser>
          <c:idx val="1"/>
          <c:order val="1"/>
          <c:tx>
            <c:strRef>
              <c:f>Sheet1!$W$6</c:f>
              <c:strCache>
                <c:ptCount val="1"/>
                <c:pt idx="0">
                  <c:v>Miami MSA</c:v>
                </c:pt>
              </c:strCache>
            </c:strRef>
          </c:tx>
          <c:spPr>
            <a:ln w="28575" cap="rnd">
              <a:solidFill>
                <a:schemeClr val="accent2"/>
              </a:solidFill>
              <a:round/>
            </a:ln>
            <a:effectLst/>
          </c:spPr>
          <c:marker>
            <c:symbol val="none"/>
          </c:marker>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Sheet1!$W$7:$W$85</c15:sqref>
                  </c15:fullRef>
                </c:ext>
              </c:extLst>
              <c:f>Sheet1!$W$11:$W$85</c:f>
              <c:numCache>
                <c:formatCode>General</c:formatCode>
                <c:ptCount val="75"/>
                <c:pt idx="0">
                  <c:v>2.9472051700547599</c:v>
                </c:pt>
                <c:pt idx="1">
                  <c:v>2.9831129353037085</c:v>
                </c:pt>
                <c:pt idx="2">
                  <c:v>3.0368313239572404</c:v>
                </c:pt>
                <c:pt idx="3">
                  <c:v>3.1032443427614194</c:v>
                </c:pt>
                <c:pt idx="4">
                  <c:v>3.1651655587072796</c:v>
                </c:pt>
                <c:pt idx="5">
                  <c:v>3.2704134119631316</c:v>
                </c:pt>
                <c:pt idx="6">
                  <c:v>3.4097641014678937</c:v>
                </c:pt>
                <c:pt idx="7">
                  <c:v>3.471776897235558</c:v>
                </c:pt>
                <c:pt idx="8">
                  <c:v>3.6853863337850354</c:v>
                </c:pt>
                <c:pt idx="9">
                  <c:v>4.0170563254885803</c:v>
                </c:pt>
                <c:pt idx="10">
                  <c:v>4.1309575500518179</c:v>
                </c:pt>
                <c:pt idx="11">
                  <c:v>4.4344851854956104</c:v>
                </c:pt>
                <c:pt idx="12">
                  <c:v>4.507895977155302</c:v>
                </c:pt>
                <c:pt idx="13">
                  <c:v>4.6806618891692882</c:v>
                </c:pt>
                <c:pt idx="14">
                  <c:v>4.9929459978376931</c:v>
                </c:pt>
                <c:pt idx="15">
                  <c:v>5.0959410170920592</c:v>
                </c:pt>
                <c:pt idx="16">
                  <c:v>5.3736544403153745</c:v>
                </c:pt>
                <c:pt idx="17">
                  <c:v>5.7438410856472073</c:v>
                </c:pt>
                <c:pt idx="18">
                  <c:v>6.0728443423535925</c:v>
                </c:pt>
                <c:pt idx="19">
                  <c:v>6.504078070149494</c:v>
                </c:pt>
                <c:pt idx="20">
                  <c:v>7.0362155700856439</c:v>
                </c:pt>
                <c:pt idx="21">
                  <c:v>7.3932933861926724</c:v>
                </c:pt>
                <c:pt idx="22">
                  <c:v>7.6191864749316176</c:v>
                </c:pt>
                <c:pt idx="23">
                  <c:v>7.6551237907503618</c:v>
                </c:pt>
                <c:pt idx="24">
                  <c:v>7.2756089649846292</c:v>
                </c:pt>
                <c:pt idx="25">
                  <c:v>6.8294569348416552</c:v>
                </c:pt>
                <c:pt idx="26">
                  <c:v>6.4605819628967494</c:v>
                </c:pt>
                <c:pt idx="27">
                  <c:v>6.5901130232182119</c:v>
                </c:pt>
                <c:pt idx="28">
                  <c:v>6.9502400155275348</c:v>
                </c:pt>
                <c:pt idx="29">
                  <c:v>6.5691437198566387</c:v>
                </c:pt>
                <c:pt idx="30">
                  <c:v>5.7945219155919503</c:v>
                </c:pt>
                <c:pt idx="31">
                  <c:v>5.99481256022999</c:v>
                </c:pt>
                <c:pt idx="32">
                  <c:v>5.608448982099965</c:v>
                </c:pt>
                <c:pt idx="33">
                  <c:v>5.1383954222507562</c:v>
                </c:pt>
                <c:pt idx="34">
                  <c:v>4.7295652255934471</c:v>
                </c:pt>
                <c:pt idx="35">
                  <c:v>4.1592662868517696</c:v>
                </c:pt>
                <c:pt idx="36">
                  <c:v>3.8552313889655019</c:v>
                </c:pt>
                <c:pt idx="37">
                  <c:v>3.723751334918818</c:v>
                </c:pt>
                <c:pt idx="38">
                  <c:v>3.9028087834844043</c:v>
                </c:pt>
                <c:pt idx="39">
                  <c:v>3.8410909455790025</c:v>
                </c:pt>
                <c:pt idx="40">
                  <c:v>3.8283130876937954</c:v>
                </c:pt>
                <c:pt idx="41">
                  <c:v>4.007022847292161</c:v>
                </c:pt>
                <c:pt idx="42">
                  <c:v>3.9653762671427311</c:v>
                </c:pt>
                <c:pt idx="43">
                  <c:v>3.6198224967704071</c:v>
                </c:pt>
                <c:pt idx="44">
                  <c:v>3.2638824619396547</c:v>
                </c:pt>
                <c:pt idx="45">
                  <c:v>3.3328156547149645</c:v>
                </c:pt>
                <c:pt idx="46">
                  <c:v>3.309870947026492</c:v>
                </c:pt>
                <c:pt idx="47">
                  <c:v>3.4517687248970037</c:v>
                </c:pt>
                <c:pt idx="48">
                  <c:v>3.4889644008944836</c:v>
                </c:pt>
                <c:pt idx="49">
                  <c:v>3.6636635303780039</c:v>
                </c:pt>
                <c:pt idx="50">
                  <c:v>3.7115575025189651</c:v>
                </c:pt>
                <c:pt idx="51">
                  <c:v>3.9671225288842829</c:v>
                </c:pt>
                <c:pt idx="52">
                  <c:v>4.276126554892266</c:v>
                </c:pt>
                <c:pt idx="53">
                  <c:v>4.4445275803030988</c:v>
                </c:pt>
                <c:pt idx="54">
                  <c:v>4.640711395974785</c:v>
                </c:pt>
                <c:pt idx="55">
                  <c:v>4.7243322007091324</c:v>
                </c:pt>
                <c:pt idx="56">
                  <c:v>4.6855693566237315</c:v>
                </c:pt>
                <c:pt idx="57">
                  <c:v>4.5361844727504401</c:v>
                </c:pt>
                <c:pt idx="58">
                  <c:v>4.5858266183819936</c:v>
                </c:pt>
                <c:pt idx="59">
                  <c:v>4.6289919070929439</c:v>
                </c:pt>
                <c:pt idx="60">
                  <c:v>4.6488827146584732</c:v>
                </c:pt>
                <c:pt idx="61">
                  <c:v>4.8270650972329401</c:v>
                </c:pt>
                <c:pt idx="62">
                  <c:v>4.9068172925885349</c:v>
                </c:pt>
                <c:pt idx="63">
                  <c:v>4.9086491513575803</c:v>
                </c:pt>
                <c:pt idx="64">
                  <c:v>4.8836739972096161</c:v>
                </c:pt>
                <c:pt idx="65">
                  <c:v>5.0130000847898932</c:v>
                </c:pt>
                <c:pt idx="66">
                  <c:v>5.0838065144570361</c:v>
                </c:pt>
                <c:pt idx="67">
                  <c:v>5.0987360482672619</c:v>
                </c:pt>
                <c:pt idx="68">
                  <c:v>5.1784347170185114</c:v>
                </c:pt>
                <c:pt idx="69">
                  <c:v>5.1133529033504574</c:v>
                </c:pt>
                <c:pt idx="70">
                  <c:v>5.1686864427553978</c:v>
                </c:pt>
                <c:pt idx="71">
                  <c:v>5.1798405717786817</c:v>
                </c:pt>
                <c:pt idx="72">
                  <c:v>5.2188012903867742</c:v>
                </c:pt>
                <c:pt idx="73">
                  <c:v>5.1688405087029894</c:v>
                </c:pt>
                <c:pt idx="74">
                  <c:v>5.178506665223102</c:v>
                </c:pt>
              </c:numCache>
            </c:numRef>
          </c:val>
          <c:smooth val="0"/>
          <c:extLst>
            <c:ext xmlns:c16="http://schemas.microsoft.com/office/drawing/2014/chart" uri="{C3380CC4-5D6E-409C-BE32-E72D297353CC}">
              <c16:uniqueId val="{00000002-201F-42DC-B6A8-6A8ED62234E8}"/>
            </c:ext>
          </c:extLst>
        </c:ser>
        <c:ser>
          <c:idx val="2"/>
          <c:order val="2"/>
          <c:tx>
            <c:strRef>
              <c:f>Sheet1!$X$6</c:f>
              <c:strCache>
                <c:ptCount val="1"/>
                <c:pt idx="0">
                  <c:v>Tampa MSA</c:v>
                </c:pt>
              </c:strCache>
            </c:strRef>
          </c:tx>
          <c:spPr>
            <a:ln w="28575" cap="rnd">
              <a:solidFill>
                <a:schemeClr val="accent3"/>
              </a:solidFill>
              <a:round/>
            </a:ln>
            <a:effectLst/>
          </c:spPr>
          <c:marker>
            <c:symbol val="none"/>
          </c:marker>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Sheet1!$X$7:$X$85</c15:sqref>
                  </c15:fullRef>
                </c:ext>
              </c:extLst>
              <c:f>Sheet1!$X$11:$X$85</c:f>
              <c:numCache>
                <c:formatCode>General</c:formatCode>
                <c:ptCount val="75"/>
                <c:pt idx="0">
                  <c:v>2.2892848671858927</c:v>
                </c:pt>
                <c:pt idx="1">
                  <c:v>2.4235059448978</c:v>
                </c:pt>
                <c:pt idx="2">
                  <c:v>2.4556731690018228</c:v>
                </c:pt>
                <c:pt idx="3">
                  <c:v>2.4767407611947103</c:v>
                </c:pt>
                <c:pt idx="4">
                  <c:v>2.5817550716727427</c:v>
                </c:pt>
                <c:pt idx="5">
                  <c:v>2.5901701865739355</c:v>
                </c:pt>
                <c:pt idx="6">
                  <c:v>2.759353481766448</c:v>
                </c:pt>
                <c:pt idx="7">
                  <c:v>2.6495141145980199</c:v>
                </c:pt>
                <c:pt idx="8">
                  <c:v>2.7939262986149833</c:v>
                </c:pt>
                <c:pt idx="9">
                  <c:v>2.8724200139897689</c:v>
                </c:pt>
                <c:pt idx="10">
                  <c:v>2.8367028427314858</c:v>
                </c:pt>
                <c:pt idx="11">
                  <c:v>2.91487633149745</c:v>
                </c:pt>
                <c:pt idx="12">
                  <c:v>2.9586133342917154</c:v>
                </c:pt>
                <c:pt idx="13">
                  <c:v>2.9027565417936976</c:v>
                </c:pt>
                <c:pt idx="14">
                  <c:v>3.0402967885973489</c:v>
                </c:pt>
                <c:pt idx="15">
                  <c:v>3.0486300848184094</c:v>
                </c:pt>
                <c:pt idx="16">
                  <c:v>3.1458575072269168</c:v>
                </c:pt>
                <c:pt idx="17">
                  <c:v>3.2107041648299219</c:v>
                </c:pt>
                <c:pt idx="18">
                  <c:v>3.2739570983480455</c:v>
                </c:pt>
                <c:pt idx="19">
                  <c:v>3.3688831587351968</c:v>
                </c:pt>
                <c:pt idx="20">
                  <c:v>3.5562025390435985</c:v>
                </c:pt>
                <c:pt idx="21">
                  <c:v>3.8229043272235685</c:v>
                </c:pt>
                <c:pt idx="22">
                  <c:v>4.0414178349197227</c:v>
                </c:pt>
                <c:pt idx="23">
                  <c:v>4.2698013428231203</c:v>
                </c:pt>
                <c:pt idx="24">
                  <c:v>4.1044823429319104</c:v>
                </c:pt>
                <c:pt idx="25">
                  <c:v>4.3064272689317535</c:v>
                </c:pt>
                <c:pt idx="26">
                  <c:v>4.1614260584645422</c:v>
                </c:pt>
                <c:pt idx="27">
                  <c:v>4.0781395760909582</c:v>
                </c:pt>
                <c:pt idx="28">
                  <c:v>3.7095602143801325</c:v>
                </c:pt>
                <c:pt idx="29">
                  <c:v>3.7440479265408495</c:v>
                </c:pt>
                <c:pt idx="30">
                  <c:v>3.5485860167723562</c:v>
                </c:pt>
                <c:pt idx="31">
                  <c:v>3.394778829175702</c:v>
                </c:pt>
                <c:pt idx="32">
                  <c:v>3.3273426612971924</c:v>
                </c:pt>
                <c:pt idx="33">
                  <c:v>3.0918929253062206</c:v>
                </c:pt>
                <c:pt idx="34">
                  <c:v>2.9290977889250325</c:v>
                </c:pt>
                <c:pt idx="35">
                  <c:v>2.7001868092432337</c:v>
                </c:pt>
                <c:pt idx="36">
                  <c:v>2.5622574186521914</c:v>
                </c:pt>
                <c:pt idx="37">
                  <c:v>2.5315764384575616</c:v>
                </c:pt>
                <c:pt idx="38">
                  <c:v>2.5718087995051118</c:v>
                </c:pt>
                <c:pt idx="39">
                  <c:v>2.5968104236343907</c:v>
                </c:pt>
                <c:pt idx="40">
                  <c:v>2.5571438173503425</c:v>
                </c:pt>
                <c:pt idx="41">
                  <c:v>2.4791781745975454</c:v>
                </c:pt>
                <c:pt idx="42">
                  <c:v>2.3623534014305037</c:v>
                </c:pt>
                <c:pt idx="43">
                  <c:v>2.3217596900031108</c:v>
                </c:pt>
                <c:pt idx="44">
                  <c:v>2.0974790811233457</c:v>
                </c:pt>
                <c:pt idx="45">
                  <c:v>2.1278723686599994</c:v>
                </c:pt>
                <c:pt idx="46">
                  <c:v>2.1430339789825057</c:v>
                </c:pt>
                <c:pt idx="47">
                  <c:v>2.1504589723830372</c:v>
                </c:pt>
                <c:pt idx="48">
                  <c:v>2.2213159089741348</c:v>
                </c:pt>
                <c:pt idx="49">
                  <c:v>2.2726437591039499</c:v>
                </c:pt>
                <c:pt idx="50">
                  <c:v>2.2513096979626837</c:v>
                </c:pt>
                <c:pt idx="51">
                  <c:v>2.3935607074844483</c:v>
                </c:pt>
                <c:pt idx="52">
                  <c:v>2.4810125806126941</c:v>
                </c:pt>
                <c:pt idx="53">
                  <c:v>2.5846398156826353</c:v>
                </c:pt>
                <c:pt idx="54">
                  <c:v>2.6794670975291992</c:v>
                </c:pt>
                <c:pt idx="55">
                  <c:v>2.683862397627514</c:v>
                </c:pt>
                <c:pt idx="56">
                  <c:v>2.6499043406770038</c:v>
                </c:pt>
                <c:pt idx="57">
                  <c:v>2.6509306913367547</c:v>
                </c:pt>
                <c:pt idx="58">
                  <c:v>2.7271673962432148</c:v>
                </c:pt>
                <c:pt idx="59">
                  <c:v>2.7886966557224366</c:v>
                </c:pt>
                <c:pt idx="60">
                  <c:v>2.7556960103117429</c:v>
                </c:pt>
                <c:pt idx="61">
                  <c:v>2.832440644678845</c:v>
                </c:pt>
                <c:pt idx="62">
                  <c:v>2.8218705060050051</c:v>
                </c:pt>
                <c:pt idx="63">
                  <c:v>2.9533514351058043</c:v>
                </c:pt>
                <c:pt idx="64">
                  <c:v>3.0542909646485672</c:v>
                </c:pt>
                <c:pt idx="65">
                  <c:v>3.1219153049733763</c:v>
                </c:pt>
                <c:pt idx="66">
                  <c:v>3.1676118897827101</c:v>
                </c:pt>
                <c:pt idx="67">
                  <c:v>3.233422861642349</c:v>
                </c:pt>
                <c:pt idx="68">
                  <c:v>3.3653313031382655</c:v>
                </c:pt>
                <c:pt idx="69">
                  <c:v>3.311127074071945</c:v>
                </c:pt>
                <c:pt idx="70">
                  <c:v>3.3840090662357323</c:v>
                </c:pt>
                <c:pt idx="71">
                  <c:v>3.4213103353506513</c:v>
                </c:pt>
                <c:pt idx="72">
                  <c:v>3.4622347903688744</c:v>
                </c:pt>
                <c:pt idx="73">
                  <c:v>3.466821818807504</c:v>
                </c:pt>
                <c:pt idx="74">
                  <c:v>3.4336685363247961</c:v>
                </c:pt>
              </c:numCache>
            </c:numRef>
          </c:val>
          <c:smooth val="0"/>
          <c:extLst>
            <c:ext xmlns:c16="http://schemas.microsoft.com/office/drawing/2014/chart" uri="{C3380CC4-5D6E-409C-BE32-E72D297353CC}">
              <c16:uniqueId val="{00000003-201F-42DC-B6A8-6A8ED62234E8}"/>
            </c:ext>
          </c:extLst>
        </c:ser>
        <c:ser>
          <c:idx val="3"/>
          <c:order val="3"/>
          <c:tx>
            <c:strRef>
              <c:f>Sheet1!$Y$6</c:f>
              <c:strCache>
                <c:ptCount val="1"/>
                <c:pt idx="0">
                  <c:v>Orlando MSA</c:v>
                </c:pt>
              </c:strCache>
            </c:strRef>
          </c:tx>
          <c:spPr>
            <a:ln w="28575" cap="rnd">
              <a:solidFill>
                <a:schemeClr val="accent4"/>
              </a:solidFill>
              <a:round/>
            </a:ln>
            <a:effectLst/>
          </c:spPr>
          <c:marker>
            <c:symbol val="none"/>
          </c:marker>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Sheet1!$Y$7:$Y$85</c15:sqref>
                  </c15:fullRef>
                </c:ext>
              </c:extLst>
              <c:f>Sheet1!$Y$11:$Y$85</c:f>
              <c:numCache>
                <c:formatCode>General</c:formatCode>
                <c:ptCount val="75"/>
                <c:pt idx="0">
                  <c:v>2.2302161605231654</c:v>
                </c:pt>
                <c:pt idx="1">
                  <c:v>2.2767066670748237</c:v>
                </c:pt>
                <c:pt idx="2">
                  <c:v>2.3117407683699103</c:v>
                </c:pt>
                <c:pt idx="3">
                  <c:v>2.3512431486641825</c:v>
                </c:pt>
                <c:pt idx="4">
                  <c:v>2.4449760306266577</c:v>
                </c:pt>
                <c:pt idx="5">
                  <c:v>2.5374302385066829</c:v>
                </c:pt>
                <c:pt idx="6">
                  <c:v>2.5412229959447177</c:v>
                </c:pt>
                <c:pt idx="7">
                  <c:v>2.569494242048211</c:v>
                </c:pt>
                <c:pt idx="8">
                  <c:v>2.6434277579668364</c:v>
                </c:pt>
                <c:pt idx="9">
                  <c:v>2.6692886008350269</c:v>
                </c:pt>
                <c:pt idx="10">
                  <c:v>2.7421176437049333</c:v>
                </c:pt>
                <c:pt idx="11">
                  <c:v>2.8377956754485005</c:v>
                </c:pt>
                <c:pt idx="12">
                  <c:v>2.8432429698853414</c:v>
                </c:pt>
                <c:pt idx="13">
                  <c:v>2.7272989678394954</c:v>
                </c:pt>
                <c:pt idx="14">
                  <c:v>2.9867277959184872</c:v>
                </c:pt>
                <c:pt idx="15">
                  <c:v>3.0068204975783277</c:v>
                </c:pt>
                <c:pt idx="16">
                  <c:v>3.0570807956092803</c:v>
                </c:pt>
                <c:pt idx="17">
                  <c:v>3.2686725861022001</c:v>
                </c:pt>
                <c:pt idx="18">
                  <c:v>3.3763050707097499</c:v>
                </c:pt>
                <c:pt idx="19">
                  <c:v>3.5512739504622042</c:v>
                </c:pt>
                <c:pt idx="20">
                  <c:v>3.822147553421896</c:v>
                </c:pt>
                <c:pt idx="21">
                  <c:v>4.3363987250225602</c:v>
                </c:pt>
                <c:pt idx="22">
                  <c:v>4.7072291890424269</c:v>
                </c:pt>
                <c:pt idx="23">
                  <c:v>4.8533261480406491</c:v>
                </c:pt>
                <c:pt idx="24">
                  <c:v>4.8656480051114048</c:v>
                </c:pt>
                <c:pt idx="25">
                  <c:v>4.799043236957643</c:v>
                </c:pt>
                <c:pt idx="26">
                  <c:v>4.5933079508410035</c:v>
                </c:pt>
                <c:pt idx="27">
                  <c:v>4.8424403169910892</c:v>
                </c:pt>
                <c:pt idx="28">
                  <c:v>4.7904646277214979</c:v>
                </c:pt>
                <c:pt idx="29">
                  <c:v>4.5654876331595418</c:v>
                </c:pt>
                <c:pt idx="30">
                  <c:v>4.4190804310878722</c:v>
                </c:pt>
                <c:pt idx="31">
                  <c:v>4.223449268692721</c:v>
                </c:pt>
                <c:pt idx="32">
                  <c:v>4.0828805187664416</c:v>
                </c:pt>
                <c:pt idx="33">
                  <c:v>3.8034123536823627</c:v>
                </c:pt>
                <c:pt idx="34">
                  <c:v>3.5284677385129442</c:v>
                </c:pt>
                <c:pt idx="35">
                  <c:v>3.1631568223685318</c:v>
                </c:pt>
                <c:pt idx="36">
                  <c:v>2.9461122394285963</c:v>
                </c:pt>
                <c:pt idx="37">
                  <c:v>2.7181075880192109</c:v>
                </c:pt>
                <c:pt idx="38">
                  <c:v>2.7256368243479518</c:v>
                </c:pt>
                <c:pt idx="39">
                  <c:v>2.6608948640841237</c:v>
                </c:pt>
                <c:pt idx="40">
                  <c:v>2.5839868365593612</c:v>
                </c:pt>
                <c:pt idx="41">
                  <c:v>2.5179055974509561</c:v>
                </c:pt>
                <c:pt idx="42">
                  <c:v>2.3998094843273265</c:v>
                </c:pt>
                <c:pt idx="43">
                  <c:v>2.4071952032653536</c:v>
                </c:pt>
                <c:pt idx="44">
                  <c:v>2.3708221794445037</c:v>
                </c:pt>
                <c:pt idx="45">
                  <c:v>2.4201048182043694</c:v>
                </c:pt>
                <c:pt idx="46">
                  <c:v>2.4709785117159218</c:v>
                </c:pt>
                <c:pt idx="47">
                  <c:v>2.4600559134539939</c:v>
                </c:pt>
                <c:pt idx="48">
                  <c:v>2.4386049805930368</c:v>
                </c:pt>
                <c:pt idx="49">
                  <c:v>2.4455011144930117</c:v>
                </c:pt>
                <c:pt idx="50">
                  <c:v>2.4636709135675061</c:v>
                </c:pt>
                <c:pt idx="51">
                  <c:v>2.5585757300628829</c:v>
                </c:pt>
                <c:pt idx="52">
                  <c:v>2.7292209921684019</c:v>
                </c:pt>
                <c:pt idx="53">
                  <c:v>2.8736824275962358</c:v>
                </c:pt>
                <c:pt idx="54">
                  <c:v>3.0109000907366092</c:v>
                </c:pt>
                <c:pt idx="55">
                  <c:v>3.115057132887006</c:v>
                </c:pt>
                <c:pt idx="56">
                  <c:v>3.1549726965685561</c:v>
                </c:pt>
                <c:pt idx="57">
                  <c:v>3.1794045699610489</c:v>
                </c:pt>
                <c:pt idx="58">
                  <c:v>3.2263738550450709</c:v>
                </c:pt>
                <c:pt idx="59">
                  <c:v>3.187059654434913</c:v>
                </c:pt>
                <c:pt idx="60">
                  <c:v>3.2139058360549888</c:v>
                </c:pt>
                <c:pt idx="61">
                  <c:v>3.2624659362719632</c:v>
                </c:pt>
                <c:pt idx="62">
                  <c:v>3.3049896035995392</c:v>
                </c:pt>
                <c:pt idx="63">
                  <c:v>3.4686463746598029</c:v>
                </c:pt>
                <c:pt idx="64">
                  <c:v>3.4774528849034247</c:v>
                </c:pt>
                <c:pt idx="65">
                  <c:v>3.6128090574631875</c:v>
                </c:pt>
                <c:pt idx="66">
                  <c:v>3.6911911858246591</c:v>
                </c:pt>
                <c:pt idx="67">
                  <c:v>3.710840230428639</c:v>
                </c:pt>
                <c:pt idx="68">
                  <c:v>3.7255215207083952</c:v>
                </c:pt>
                <c:pt idx="69">
                  <c:v>3.7738106122027339</c:v>
                </c:pt>
                <c:pt idx="70">
                  <c:v>3.8008102027868329</c:v>
                </c:pt>
                <c:pt idx="71">
                  <c:v>3.8713971502537872</c:v>
                </c:pt>
                <c:pt idx="72">
                  <c:v>3.938214876323189</c:v>
                </c:pt>
                <c:pt idx="73">
                  <c:v>3.9622073132228284</c:v>
                </c:pt>
                <c:pt idx="74">
                  <c:v>3.9267557679142429</c:v>
                </c:pt>
              </c:numCache>
            </c:numRef>
          </c:val>
          <c:smooth val="0"/>
          <c:extLst>
            <c:ext xmlns:c16="http://schemas.microsoft.com/office/drawing/2014/chart" uri="{C3380CC4-5D6E-409C-BE32-E72D297353CC}">
              <c16:uniqueId val="{00000004-201F-42DC-B6A8-6A8ED62234E8}"/>
            </c:ext>
          </c:extLst>
        </c:ser>
        <c:ser>
          <c:idx val="4"/>
          <c:order val="4"/>
          <c:tx>
            <c:strRef>
              <c:f>Sheet1!$Z$6</c:f>
              <c:strCache>
                <c:ptCount val="1"/>
                <c:pt idx="0">
                  <c:v>Naples MSA</c:v>
                </c:pt>
              </c:strCache>
            </c:strRef>
          </c:tx>
          <c:spPr>
            <a:ln w="28575" cap="rnd">
              <a:solidFill>
                <a:schemeClr val="accent5"/>
              </a:solidFill>
              <a:round/>
            </a:ln>
            <a:effectLst/>
          </c:spPr>
          <c:marker>
            <c:symbol val="none"/>
          </c:marker>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Sheet1!$Z$7:$Z$85</c15:sqref>
                  </c15:fullRef>
                </c:ext>
              </c:extLst>
              <c:f>Sheet1!$Z$11:$Z$85</c:f>
              <c:numCache>
                <c:formatCode>General</c:formatCode>
                <c:ptCount val="75"/>
                <c:pt idx="0">
                  <c:v>6.0008073964068984</c:v>
                </c:pt>
                <c:pt idx="1">
                  <c:v>6.0037804043674567</c:v>
                </c:pt>
                <c:pt idx="2">
                  <c:v>5.965581142638837</c:v>
                </c:pt>
                <c:pt idx="3">
                  <c:v>5.863686563680929</c:v>
                </c:pt>
                <c:pt idx="4">
                  <c:v>5.8966569742695949</c:v>
                </c:pt>
                <c:pt idx="5">
                  <c:v>5.9328283957435284</c:v>
                </c:pt>
                <c:pt idx="6">
                  <c:v>5.930863686300559</c:v>
                </c:pt>
                <c:pt idx="7">
                  <c:v>5.8948963456243062</c:v>
                </c:pt>
                <c:pt idx="8">
                  <c:v>5.9125720275261324</c:v>
                </c:pt>
                <c:pt idx="9">
                  <c:v>5.9493004283850395</c:v>
                </c:pt>
                <c:pt idx="10">
                  <c:v>5.9568160428759747</c:v>
                </c:pt>
                <c:pt idx="11">
                  <c:v>5.8905895956545598</c:v>
                </c:pt>
                <c:pt idx="12">
                  <c:v>5.9192274854721116</c:v>
                </c:pt>
                <c:pt idx="13">
                  <c:v>5.8713722198181797</c:v>
                </c:pt>
                <c:pt idx="14">
                  <c:v>5.8838926854152671</c:v>
                </c:pt>
                <c:pt idx="15">
                  <c:v>5.9432229304879414</c:v>
                </c:pt>
                <c:pt idx="16">
                  <c:v>5.9457047585365022</c:v>
                </c:pt>
                <c:pt idx="17">
                  <c:v>6.1688580383310194</c:v>
                </c:pt>
                <c:pt idx="18">
                  <c:v>6.4240747328046668</c:v>
                </c:pt>
                <c:pt idx="19">
                  <c:v>6.6373207841285051</c:v>
                </c:pt>
                <c:pt idx="20">
                  <c:v>6.7424534842546562</c:v>
                </c:pt>
                <c:pt idx="21">
                  <c:v>7.4881074460112469</c:v>
                </c:pt>
                <c:pt idx="22">
                  <c:v>7.9579991807940358</c:v>
                </c:pt>
                <c:pt idx="23">
                  <c:v>8.4102403926328897</c:v>
                </c:pt>
                <c:pt idx="24">
                  <c:v>8.6268932165152457</c:v>
                </c:pt>
                <c:pt idx="25">
                  <c:v>8.6530662423995572</c:v>
                </c:pt>
                <c:pt idx="26">
                  <c:v>8.6453585821488961</c:v>
                </c:pt>
                <c:pt idx="27">
                  <c:v>8.4318475554058399</c:v>
                </c:pt>
                <c:pt idx="28">
                  <c:v>8.2317069029940857</c:v>
                </c:pt>
                <c:pt idx="29">
                  <c:v>7.9257481684273605</c:v>
                </c:pt>
                <c:pt idx="30">
                  <c:v>7.4934357492853838</c:v>
                </c:pt>
                <c:pt idx="31">
                  <c:v>6.9834722969954379</c:v>
                </c:pt>
                <c:pt idx="32">
                  <c:v>6.4404708116950529</c:v>
                </c:pt>
                <c:pt idx="33">
                  <c:v>5.4618512295867543</c:v>
                </c:pt>
                <c:pt idx="34">
                  <c:v>4.4560026445961247</c:v>
                </c:pt>
                <c:pt idx="35">
                  <c:v>3.5161853540687771</c:v>
                </c:pt>
                <c:pt idx="36">
                  <c:v>2.9574573141684626</c:v>
                </c:pt>
                <c:pt idx="37">
                  <c:v>2.8450089660559414</c:v>
                </c:pt>
                <c:pt idx="38">
                  <c:v>3.2844324203345518</c:v>
                </c:pt>
                <c:pt idx="39">
                  <c:v>3.5578132989363898</c:v>
                </c:pt>
                <c:pt idx="40">
                  <c:v>3.5702140014391608</c:v>
                </c:pt>
                <c:pt idx="41">
                  <c:v>3.4804620810524924</c:v>
                </c:pt>
                <c:pt idx="42">
                  <c:v>3.4209975635834273</c:v>
                </c:pt>
                <c:pt idx="43">
                  <c:v>3.7103471771362346</c:v>
                </c:pt>
                <c:pt idx="44">
                  <c:v>3.4604127001381952</c:v>
                </c:pt>
                <c:pt idx="45">
                  <c:v>3.9667004506497459</c:v>
                </c:pt>
                <c:pt idx="46">
                  <c:v>3.7306074204270807</c:v>
                </c:pt>
                <c:pt idx="47">
                  <c:v>3.4943154251455892</c:v>
                </c:pt>
                <c:pt idx="48">
                  <c:v>3.7932039566437687</c:v>
                </c:pt>
                <c:pt idx="49">
                  <c:v>3.8636079827739795</c:v>
                </c:pt>
                <c:pt idx="50">
                  <c:v>4.0667730336321588</c:v>
                </c:pt>
                <c:pt idx="51">
                  <c:v>4.2867742451845352</c:v>
                </c:pt>
                <c:pt idx="52">
                  <c:v>4.3348018343644874</c:v>
                </c:pt>
                <c:pt idx="53">
                  <c:v>4.8341720197545062</c:v>
                </c:pt>
                <c:pt idx="54">
                  <c:v>4.91298699641023</c:v>
                </c:pt>
                <c:pt idx="55">
                  <c:v>5.1303355195638654</c:v>
                </c:pt>
                <c:pt idx="56">
                  <c:v>5.5540278153482294</c:v>
                </c:pt>
                <c:pt idx="57">
                  <c:v>5.5556171218413359</c:v>
                </c:pt>
                <c:pt idx="58">
                  <c:v>5.5414045226826945</c:v>
                </c:pt>
                <c:pt idx="59">
                  <c:v>5.7224326502681029</c:v>
                </c:pt>
                <c:pt idx="60">
                  <c:v>5.6764356541190244</c:v>
                </c:pt>
                <c:pt idx="61">
                  <c:v>5.7041408976335033</c:v>
                </c:pt>
                <c:pt idx="62">
                  <c:v>6.266098939890421</c:v>
                </c:pt>
                <c:pt idx="63">
                  <c:v>6.2208561347662119</c:v>
                </c:pt>
                <c:pt idx="64">
                  <c:v>5.8920508801893723</c:v>
                </c:pt>
                <c:pt idx="65">
                  <c:v>5.8788818658364246</c:v>
                </c:pt>
                <c:pt idx="66">
                  <c:v>5.9166642661844735</c:v>
                </c:pt>
                <c:pt idx="67">
                  <c:v>5.7995260964393376</c:v>
                </c:pt>
                <c:pt idx="68">
                  <c:v>5.6523362975667846</c:v>
                </c:pt>
                <c:pt idx="69">
                  <c:v>5.4853670679218771</c:v>
                </c:pt>
                <c:pt idx="70">
                  <c:v>6.0022116123454561</c:v>
                </c:pt>
                <c:pt idx="71">
                  <c:v>5.7638239736558328</c:v>
                </c:pt>
                <c:pt idx="72">
                  <c:v>5.754835813825796</c:v>
                </c:pt>
                <c:pt idx="73">
                  <c:v>5.6504839394625286</c:v>
                </c:pt>
                <c:pt idx="74">
                  <c:v>5.6713478534618345</c:v>
                </c:pt>
              </c:numCache>
            </c:numRef>
          </c:val>
          <c:smooth val="0"/>
          <c:extLst>
            <c:ext xmlns:c16="http://schemas.microsoft.com/office/drawing/2014/chart" uri="{C3380CC4-5D6E-409C-BE32-E72D297353CC}">
              <c16:uniqueId val="{00000005-201F-42DC-B6A8-6A8ED62234E8}"/>
            </c:ext>
          </c:extLst>
        </c:ser>
        <c:ser>
          <c:idx val="5"/>
          <c:order val="5"/>
          <c:tx>
            <c:strRef>
              <c:f>Sheet1!$AA$6</c:f>
              <c:strCache>
                <c:ptCount val="1"/>
                <c:pt idx="0">
                  <c:v>Cape Coral/ Ft. Myers MSA</c:v>
                </c:pt>
              </c:strCache>
            </c:strRef>
          </c:tx>
          <c:spPr>
            <a:ln w="28575" cap="rnd">
              <a:solidFill>
                <a:schemeClr val="accent6"/>
              </a:solidFill>
              <a:round/>
            </a:ln>
            <a:effectLst/>
          </c:spPr>
          <c:marker>
            <c:symbol val="none"/>
          </c:marker>
          <c:cat>
            <c:strRef>
              <c:extLst>
                <c:ext xmlns:c15="http://schemas.microsoft.com/office/drawing/2012/chart" uri="{02D57815-91ED-43cb-92C2-25804820EDAC}">
                  <c15:fullRef>
                    <c15:sqref>Sheet1!$U$7:$U$85</c15:sqref>
                  </c15:fullRef>
                </c:ext>
              </c:extLst>
              <c:f>Sheet1!$U$11:$U$85</c:f>
              <c:strCache>
                <c:ptCount val="73"/>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pt idx="72">
                  <c:v>'18</c:v>
                </c:pt>
              </c:strCache>
            </c:strRef>
          </c:cat>
          <c:val>
            <c:numRef>
              <c:extLst>
                <c:ext xmlns:c15="http://schemas.microsoft.com/office/drawing/2012/chart" uri="{02D57815-91ED-43cb-92C2-25804820EDAC}">
                  <c15:fullRef>
                    <c15:sqref>Sheet1!$AA$7:$AA$85</c15:sqref>
                  </c15:fullRef>
                </c:ext>
              </c:extLst>
              <c:f>Sheet1!$AA$11:$AA$85</c:f>
              <c:numCache>
                <c:formatCode>General</c:formatCode>
                <c:ptCount val="75"/>
                <c:pt idx="0">
                  <c:v>2.0943784828797329</c:v>
                </c:pt>
                <c:pt idx="1">
                  <c:v>2.2169804702771447</c:v>
                </c:pt>
                <c:pt idx="2">
                  <c:v>1.9662939003903166</c:v>
                </c:pt>
                <c:pt idx="3">
                  <c:v>2.1894819597233321</c:v>
                </c:pt>
                <c:pt idx="4">
                  <c:v>2.411386877306831</c:v>
                </c:pt>
                <c:pt idx="5">
                  <c:v>2.5828883712957444</c:v>
                </c:pt>
                <c:pt idx="6">
                  <c:v>2.6877349214242163</c:v>
                </c:pt>
                <c:pt idx="7">
                  <c:v>2.5549408361392945</c:v>
                </c:pt>
                <c:pt idx="8">
                  <c:v>2.6354326744691501</c:v>
                </c:pt>
                <c:pt idx="9">
                  <c:v>2.7225694711064383</c:v>
                </c:pt>
                <c:pt idx="10">
                  <c:v>2.6542668391889581</c:v>
                </c:pt>
                <c:pt idx="11">
                  <c:v>2.8000082333586858</c:v>
                </c:pt>
                <c:pt idx="12">
                  <c:v>2.7882667689928406</c:v>
                </c:pt>
                <c:pt idx="13">
                  <c:v>3.1545442370542989</c:v>
                </c:pt>
                <c:pt idx="14">
                  <c:v>2.9491102717213065</c:v>
                </c:pt>
                <c:pt idx="15">
                  <c:v>3.0851029115527324</c:v>
                </c:pt>
                <c:pt idx="16">
                  <c:v>3.3258535853758704</c:v>
                </c:pt>
                <c:pt idx="17">
                  <c:v>3.3931915591610444</c:v>
                </c:pt>
                <c:pt idx="18">
                  <c:v>3.7429920808983215</c:v>
                </c:pt>
                <c:pt idx="19">
                  <c:v>3.819523729962278</c:v>
                </c:pt>
                <c:pt idx="20">
                  <c:v>4.4273610316163499</c:v>
                </c:pt>
                <c:pt idx="21">
                  <c:v>4.9650182454375136</c:v>
                </c:pt>
                <c:pt idx="22">
                  <c:v>5.2015908059723008</c:v>
                </c:pt>
                <c:pt idx="23">
                  <c:v>5.3630397974495567</c:v>
                </c:pt>
                <c:pt idx="24">
                  <c:v>4.7939393201507992</c:v>
                </c:pt>
                <c:pt idx="25">
                  <c:v>4.5315298508092052</c:v>
                </c:pt>
                <c:pt idx="26">
                  <c:v>4.1680579252825574</c:v>
                </c:pt>
                <c:pt idx="27">
                  <c:v>4.3769213181774731</c:v>
                </c:pt>
                <c:pt idx="28">
                  <c:v>4.453585582933572</c:v>
                </c:pt>
                <c:pt idx="29">
                  <c:v>4.5187406586808025</c:v>
                </c:pt>
                <c:pt idx="30">
                  <c:v>3.8117584212213602</c:v>
                </c:pt>
                <c:pt idx="31">
                  <c:v>3.7650602343740642</c:v>
                </c:pt>
                <c:pt idx="32">
                  <c:v>3.6035131539483842</c:v>
                </c:pt>
                <c:pt idx="33">
                  <c:v>2.8893964027168271</c:v>
                </c:pt>
                <c:pt idx="34">
                  <c:v>2.4489484528461372</c:v>
                </c:pt>
                <c:pt idx="35">
                  <c:v>1.8368566745034678</c:v>
                </c:pt>
                <c:pt idx="36">
                  <c:v>1.5081495029494216</c:v>
                </c:pt>
                <c:pt idx="37">
                  <c:v>1.3833633507924641</c:v>
                </c:pt>
                <c:pt idx="38">
                  <c:v>1.5738377153839793</c:v>
                </c:pt>
                <c:pt idx="39">
                  <c:v>1.644037545640018</c:v>
                </c:pt>
                <c:pt idx="40">
                  <c:v>1.5780371503832098</c:v>
                </c:pt>
                <c:pt idx="41">
                  <c:v>1.6164196676944294</c:v>
                </c:pt>
                <c:pt idx="42">
                  <c:v>1.675763406744468</c:v>
                </c:pt>
                <c:pt idx="43">
                  <c:v>1.665527486594466</c:v>
                </c:pt>
                <c:pt idx="44">
                  <c:v>1.7334471988623341</c:v>
                </c:pt>
                <c:pt idx="45">
                  <c:v>2.0029068394701266</c:v>
                </c:pt>
                <c:pt idx="46">
                  <c:v>2.0010103755137836</c:v>
                </c:pt>
                <c:pt idx="47">
                  <c:v>2.1530758330278905</c:v>
                </c:pt>
                <c:pt idx="48">
                  <c:v>2.3173313557144328</c:v>
                </c:pt>
                <c:pt idx="49">
                  <c:v>2.4036328867018177</c:v>
                </c:pt>
                <c:pt idx="50">
                  <c:v>2.4931167783383454</c:v>
                </c:pt>
                <c:pt idx="51">
                  <c:v>2.6242441240300032</c:v>
                </c:pt>
                <c:pt idx="52">
                  <c:v>2.7812023584287333</c:v>
                </c:pt>
                <c:pt idx="53">
                  <c:v>3.0282536381878002</c:v>
                </c:pt>
                <c:pt idx="54">
                  <c:v>3.0436300597093697</c:v>
                </c:pt>
                <c:pt idx="55">
                  <c:v>3.0587683223648172</c:v>
                </c:pt>
                <c:pt idx="56">
                  <c:v>3.1276064997227198</c:v>
                </c:pt>
                <c:pt idx="57">
                  <c:v>3.1466551876984599</c:v>
                </c:pt>
                <c:pt idx="58">
                  <c:v>3.1696440211156918</c:v>
                </c:pt>
                <c:pt idx="59">
                  <c:v>3.2522780912555787</c:v>
                </c:pt>
                <c:pt idx="60">
                  <c:v>3.3425502858248071</c:v>
                </c:pt>
                <c:pt idx="61">
                  <c:v>3.3922692010312803</c:v>
                </c:pt>
                <c:pt idx="62">
                  <c:v>3.5909834460240151</c:v>
                </c:pt>
                <c:pt idx="63">
                  <c:v>3.6795707664219783</c:v>
                </c:pt>
                <c:pt idx="64">
                  <c:v>3.4509103415117224</c:v>
                </c:pt>
                <c:pt idx="65">
                  <c:v>3.4765131926215695</c:v>
                </c:pt>
                <c:pt idx="66">
                  <c:v>3.6703862756367429</c:v>
                </c:pt>
                <c:pt idx="67">
                  <c:v>3.742468870629581</c:v>
                </c:pt>
                <c:pt idx="68">
                  <c:v>3.7982554248321243</c:v>
                </c:pt>
                <c:pt idx="69">
                  <c:v>3.6428922824330412</c:v>
                </c:pt>
                <c:pt idx="70">
                  <c:v>3.8209690684800073</c:v>
                </c:pt>
                <c:pt idx="71">
                  <c:v>3.7293304091175949</c:v>
                </c:pt>
                <c:pt idx="72">
                  <c:v>3.7545450897531145</c:v>
                </c:pt>
                <c:pt idx="73">
                  <c:v>3.8060328297851966</c:v>
                </c:pt>
                <c:pt idx="74">
                  <c:v>3.8459242635893838</c:v>
                </c:pt>
              </c:numCache>
            </c:numRef>
          </c:val>
          <c:smooth val="0"/>
          <c:extLst>
            <c:ext xmlns:c16="http://schemas.microsoft.com/office/drawing/2014/chart" uri="{C3380CC4-5D6E-409C-BE32-E72D297353CC}">
              <c16:uniqueId val="{00000006-201F-42DC-B6A8-6A8ED62234E8}"/>
            </c:ext>
          </c:extLst>
        </c:ser>
        <c:dLbls>
          <c:showLegendKey val="0"/>
          <c:showVal val="0"/>
          <c:showCatName val="0"/>
          <c:showSerName val="0"/>
          <c:showPercent val="0"/>
          <c:showBubbleSize val="0"/>
        </c:dLbls>
        <c:marker val="1"/>
        <c:smooth val="0"/>
        <c:axId val="1934759487"/>
        <c:axId val="2120277615"/>
      </c:lineChart>
      <c:catAx>
        <c:axId val="193475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20277615"/>
        <c:crosses val="autoZero"/>
        <c:auto val="1"/>
        <c:lblAlgn val="ctr"/>
        <c:lblOffset val="100"/>
        <c:noMultiLvlLbl val="0"/>
      </c:catAx>
      <c:valAx>
        <c:axId val="212027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34759487"/>
        <c:crosses val="autoZero"/>
        <c:crossBetween val="between"/>
      </c:valAx>
      <c:valAx>
        <c:axId val="2120278031"/>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89663727"/>
        <c:crosses val="max"/>
        <c:crossBetween val="between"/>
      </c:valAx>
      <c:catAx>
        <c:axId val="289663727"/>
        <c:scaling>
          <c:orientation val="minMax"/>
        </c:scaling>
        <c:delete val="1"/>
        <c:axPos val="b"/>
        <c:numFmt formatCode="General" sourceLinked="1"/>
        <c:majorTickMark val="out"/>
        <c:minorTickMark val="none"/>
        <c:tickLblPos val="nextTo"/>
        <c:crossAx val="2120278031"/>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i="0" baseline="0" dirty="0">
                <a:effectLst/>
                <a:latin typeface="Georgia" panose="02040502050405020303" pitchFamily="18" charset="0"/>
              </a:rPr>
              <a:t>Distribution of 25-34 Year-Old Recent Home Buyers by Ratio of Monthly Owner Costs to Income</a:t>
            </a:r>
            <a:endParaRPr lang="en-US" sz="1200" b="1" dirty="0">
              <a:effectLst/>
              <a:latin typeface="Georgia" panose="02040502050405020303" pitchFamily="18" charset="0"/>
            </a:endParaRPr>
          </a:p>
        </c:rich>
      </c:tx>
      <c:layout>
        <c:manualLayout>
          <c:xMode val="edge"/>
          <c:yMode val="edge"/>
          <c:x val="0.16260609343186777"/>
          <c:y val="2.032320700206492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7.3128412339876561E-2"/>
          <c:y val="0.11200987515829998"/>
          <c:w val="0.91421240994852082"/>
          <c:h val="0.75442604843044236"/>
        </c:manualLayout>
      </c:layout>
      <c:barChart>
        <c:barDir val="col"/>
        <c:grouping val="stacked"/>
        <c:varyColors val="0"/>
        <c:ser>
          <c:idx val="0"/>
          <c:order val="0"/>
          <c:tx>
            <c:strRef>
              <c:f>AffordableHomeownership!$A$4</c:f>
              <c:strCache>
                <c:ptCount val="1"/>
                <c:pt idx="0">
                  <c:v>&lt;30%</c:v>
                </c:pt>
              </c:strCache>
            </c:strRef>
          </c:tx>
          <c:spPr>
            <a:solidFill>
              <a:srgbClr val="216C2B"/>
            </a:solidFill>
            <a:ln>
              <a:noFill/>
            </a:ln>
            <a:effectLst/>
          </c:spPr>
          <c:invertIfNegative val="0"/>
          <c:cat>
            <c:numRef>
              <c:f>AffordableHomeownership!$B$1:$S$1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AffordableHomeownership!$B$4:$S$4</c:f>
              <c:numCache>
                <c:formatCode>General</c:formatCode>
                <c:ptCount val="18"/>
                <c:pt idx="0" formatCode="#,##0.0">
                  <c:v>68.947068507027993</c:v>
                </c:pt>
                <c:pt idx="6" formatCode="#,##0.0">
                  <c:v>53.926236279948071</c:v>
                </c:pt>
                <c:pt idx="7" formatCode="#,##0.0">
                  <c:v>54.366071176382881</c:v>
                </c:pt>
                <c:pt idx="8" formatCode="#,##0.0">
                  <c:v>60.084593631657256</c:v>
                </c:pt>
                <c:pt idx="9" formatCode="#,##0.0">
                  <c:v>65.049106352097098</c:v>
                </c:pt>
                <c:pt idx="10" formatCode="#,##0.0">
                  <c:v>67.642985667419623</c:v>
                </c:pt>
                <c:pt idx="11" formatCode="#,##0.0">
                  <c:v>69.338451815466073</c:v>
                </c:pt>
                <c:pt idx="12" formatCode="#,##0.0">
                  <c:v>73.467804739998314</c:v>
                </c:pt>
                <c:pt idx="13" formatCode="#,##0.0">
                  <c:v>75.277606684774483</c:v>
                </c:pt>
                <c:pt idx="14" formatCode="#,##0.0">
                  <c:v>74.067026734652842</c:v>
                </c:pt>
                <c:pt idx="15" formatCode="#,##0.0">
                  <c:v>75.353137664331399</c:v>
                </c:pt>
                <c:pt idx="16" formatCode="#,##0.0">
                  <c:v>75.513506562720764</c:v>
                </c:pt>
                <c:pt idx="17" formatCode="#,##0.0">
                  <c:v>75.602400971841988</c:v>
                </c:pt>
              </c:numCache>
            </c:numRef>
          </c:val>
          <c:extLst>
            <c:ext xmlns:c16="http://schemas.microsoft.com/office/drawing/2014/chart" uri="{C3380CC4-5D6E-409C-BE32-E72D297353CC}">
              <c16:uniqueId val="{00000000-005E-4F1B-BD89-5FFC063D291F}"/>
            </c:ext>
          </c:extLst>
        </c:ser>
        <c:ser>
          <c:idx val="1"/>
          <c:order val="1"/>
          <c:tx>
            <c:strRef>
              <c:f>AffordableHomeownership!$A$5</c:f>
              <c:strCache>
                <c:ptCount val="1"/>
                <c:pt idx="0">
                  <c:v>30-40%</c:v>
                </c:pt>
              </c:strCache>
            </c:strRef>
          </c:tx>
          <c:spPr>
            <a:solidFill>
              <a:srgbClr val="99660F">
                <a:lumMod val="20000"/>
                <a:lumOff val="80000"/>
              </a:srgbClr>
            </a:solidFill>
            <a:ln>
              <a:noFill/>
            </a:ln>
            <a:effectLst/>
          </c:spPr>
          <c:invertIfNegative val="0"/>
          <c:cat>
            <c:numRef>
              <c:f>AffordableHomeownership!$B$1:$S$1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AffordableHomeownership!$B$5:$S$5</c:f>
              <c:numCache>
                <c:formatCode>General</c:formatCode>
                <c:ptCount val="18"/>
                <c:pt idx="0" formatCode="#,##0.0">
                  <c:v>16.039106103016636</c:v>
                </c:pt>
                <c:pt idx="6" formatCode="#,##0.0">
                  <c:v>19.807919272984776</c:v>
                </c:pt>
                <c:pt idx="7" formatCode="#,##0.0">
                  <c:v>20.601988850404005</c:v>
                </c:pt>
                <c:pt idx="8" formatCode="#,##0.0">
                  <c:v>19.504176007409388</c:v>
                </c:pt>
                <c:pt idx="9" formatCode="#,##0.0">
                  <c:v>18.218877957258297</c:v>
                </c:pt>
                <c:pt idx="10" formatCode="#,##0.0">
                  <c:v>17.193329903437316</c:v>
                </c:pt>
                <c:pt idx="11" formatCode="#,##0.0">
                  <c:v>15.419605051268306</c:v>
                </c:pt>
                <c:pt idx="12" formatCode="#,##0.0">
                  <c:v>12.82522159998182</c:v>
                </c:pt>
                <c:pt idx="13" formatCode="#,##0.0">
                  <c:v>12.307405629332083</c:v>
                </c:pt>
                <c:pt idx="14" formatCode="#,##0.0">
                  <c:v>13.693266681828039</c:v>
                </c:pt>
                <c:pt idx="15" formatCode="#,##0.0">
                  <c:v>12.591394596985605</c:v>
                </c:pt>
                <c:pt idx="16" formatCode="#,##0.0">
                  <c:v>13.051386289552941</c:v>
                </c:pt>
                <c:pt idx="17" formatCode="#,##0.0">
                  <c:v>12.686018823473269</c:v>
                </c:pt>
              </c:numCache>
            </c:numRef>
          </c:val>
          <c:extLst>
            <c:ext xmlns:c16="http://schemas.microsoft.com/office/drawing/2014/chart" uri="{C3380CC4-5D6E-409C-BE32-E72D297353CC}">
              <c16:uniqueId val="{00000001-005E-4F1B-BD89-5FFC063D291F}"/>
            </c:ext>
          </c:extLst>
        </c:ser>
        <c:ser>
          <c:idx val="2"/>
          <c:order val="2"/>
          <c:tx>
            <c:strRef>
              <c:f>AffordableHomeownership!$A$6</c:f>
              <c:strCache>
                <c:ptCount val="1"/>
                <c:pt idx="0">
                  <c:v>40-50%</c:v>
                </c:pt>
              </c:strCache>
            </c:strRef>
          </c:tx>
          <c:spPr>
            <a:solidFill>
              <a:srgbClr val="99660F">
                <a:lumMod val="60000"/>
                <a:lumOff val="40000"/>
              </a:srgbClr>
            </a:solidFill>
            <a:ln>
              <a:noFill/>
            </a:ln>
            <a:effectLst/>
          </c:spPr>
          <c:invertIfNegative val="0"/>
          <c:cat>
            <c:numRef>
              <c:f>AffordableHomeownership!$B$1:$S$1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AffordableHomeownership!$B$6:$S$6</c:f>
              <c:numCache>
                <c:formatCode>General</c:formatCode>
                <c:ptCount val="18"/>
                <c:pt idx="0" formatCode="#,##0.0">
                  <c:v>6.3041604690237545</c:v>
                </c:pt>
                <c:pt idx="6" formatCode="#,##0.0">
                  <c:v>10.23893544199221</c:v>
                </c:pt>
                <c:pt idx="7" formatCode="#,##0.0">
                  <c:v>9.9158755296780647</c:v>
                </c:pt>
                <c:pt idx="8" formatCode="#,##0.0">
                  <c:v>8.6340197097833524</c:v>
                </c:pt>
                <c:pt idx="9" formatCode="#,##0.0">
                  <c:v>6.952792209020572</c:v>
                </c:pt>
                <c:pt idx="10" formatCode="#,##0.0">
                  <c:v>6.953017933070174</c:v>
                </c:pt>
                <c:pt idx="11" formatCode="#,##0.0">
                  <c:v>6.4635047037245057</c:v>
                </c:pt>
                <c:pt idx="12" formatCode="#,##0.0">
                  <c:v>5.6895059420400624</c:v>
                </c:pt>
                <c:pt idx="13" formatCode="#,##0.0">
                  <c:v>5.1113410029915523</c:v>
                </c:pt>
                <c:pt idx="14" formatCode="#,##0.0">
                  <c:v>5.4989248010508769</c:v>
                </c:pt>
                <c:pt idx="15" formatCode="#,##0.0">
                  <c:v>5.2454318963890998</c:v>
                </c:pt>
                <c:pt idx="16" formatCode="#,##0.0">
                  <c:v>4.5277505794281323</c:v>
                </c:pt>
                <c:pt idx="17" formatCode="#,##0.0">
                  <c:v>5.424924715230226</c:v>
                </c:pt>
              </c:numCache>
            </c:numRef>
          </c:val>
          <c:extLst>
            <c:ext xmlns:c16="http://schemas.microsoft.com/office/drawing/2014/chart" uri="{C3380CC4-5D6E-409C-BE32-E72D297353CC}">
              <c16:uniqueId val="{00000002-005E-4F1B-BD89-5FFC063D291F}"/>
            </c:ext>
          </c:extLst>
        </c:ser>
        <c:ser>
          <c:idx val="3"/>
          <c:order val="3"/>
          <c:tx>
            <c:strRef>
              <c:f>AffordableHomeownership!$A$7</c:f>
              <c:strCache>
                <c:ptCount val="1"/>
                <c:pt idx="0">
                  <c:v>50%+</c:v>
                </c:pt>
              </c:strCache>
            </c:strRef>
          </c:tx>
          <c:spPr>
            <a:solidFill>
              <a:srgbClr val="C0540F"/>
            </a:solidFill>
            <a:ln>
              <a:noFill/>
            </a:ln>
            <a:effectLst/>
          </c:spPr>
          <c:invertIfNegative val="0"/>
          <c:cat>
            <c:numRef>
              <c:f>AffordableHomeownership!$B$1:$S$1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AffordableHomeownership!$B$7:$S$7</c:f>
              <c:numCache>
                <c:formatCode>General</c:formatCode>
                <c:ptCount val="18"/>
                <c:pt idx="0" formatCode="#,##0.0">
                  <c:v>8.7096649209316208</c:v>
                </c:pt>
                <c:pt idx="6" formatCode="#,##0.0">
                  <c:v>16.026909005074945</c:v>
                </c:pt>
                <c:pt idx="7" formatCode="#,##0.0">
                  <c:v>15.116064443535054</c:v>
                </c:pt>
                <c:pt idx="8" formatCode="#,##0.0">
                  <c:v>11.777210651149998</c:v>
                </c:pt>
                <c:pt idx="9" formatCode="#,##0.0">
                  <c:v>9.779223481624026</c:v>
                </c:pt>
                <c:pt idx="10" formatCode="#,##0.0">
                  <c:v>8.2106664960728892</c:v>
                </c:pt>
                <c:pt idx="11" formatCode="#,##0.0">
                  <c:v>8.7784384295411169</c:v>
                </c:pt>
                <c:pt idx="12" formatCode="#,##0.0">
                  <c:v>8.0174677179798088</c:v>
                </c:pt>
                <c:pt idx="13" formatCode="#,##0.0">
                  <c:v>7.3036466829018893</c:v>
                </c:pt>
                <c:pt idx="14" formatCode="#,##0.0">
                  <c:v>6.7407817824682432</c:v>
                </c:pt>
                <c:pt idx="15" formatCode="#,##0.0">
                  <c:v>6.8100358422939076</c:v>
                </c:pt>
                <c:pt idx="16" formatCode="#,##0.0">
                  <c:v>6.9073565682981553</c:v>
                </c:pt>
                <c:pt idx="17" formatCode="#,##0.0">
                  <c:v>6.2866554894545175</c:v>
                </c:pt>
              </c:numCache>
            </c:numRef>
          </c:val>
          <c:extLst>
            <c:ext xmlns:c16="http://schemas.microsoft.com/office/drawing/2014/chart" uri="{C3380CC4-5D6E-409C-BE32-E72D297353CC}">
              <c16:uniqueId val="{00000003-005E-4F1B-BD89-5FFC063D291F}"/>
            </c:ext>
          </c:extLst>
        </c:ser>
        <c:dLbls>
          <c:showLegendKey val="0"/>
          <c:showVal val="0"/>
          <c:showCatName val="0"/>
          <c:showSerName val="0"/>
          <c:showPercent val="0"/>
          <c:showBubbleSize val="0"/>
        </c:dLbls>
        <c:gapWidth val="75"/>
        <c:overlap val="100"/>
        <c:axId val="541437776"/>
        <c:axId val="541429936"/>
      </c:barChart>
      <c:catAx>
        <c:axId val="54143777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1429936"/>
        <c:crosses val="autoZero"/>
        <c:auto val="1"/>
        <c:lblAlgn val="ctr"/>
        <c:lblOffset val="100"/>
        <c:noMultiLvlLbl val="0"/>
      </c:catAx>
      <c:valAx>
        <c:axId val="541429936"/>
        <c:scaling>
          <c:orientation val="minMax"/>
          <c:max val="10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1437776"/>
        <c:crosses val="autoZero"/>
        <c:crossBetween val="between"/>
        <c:dispUnits>
          <c:builtInUnit val="hundreds"/>
        </c:dispUnits>
      </c:valAx>
      <c:spPr>
        <a:noFill/>
        <a:ln>
          <a:noFill/>
        </a:ln>
        <a:effectLst/>
      </c:spPr>
    </c:plotArea>
    <c:legend>
      <c:legendPos val="b"/>
      <c:layout>
        <c:manualLayout>
          <c:xMode val="edge"/>
          <c:yMode val="edge"/>
          <c:x val="0.37356739577692583"/>
          <c:y val="0.94227799227799225"/>
          <c:w val="0.31630776861553722"/>
          <c:h val="4.157637438177370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latin typeface="Georgia" panose="02040502050405020303" pitchFamily="18" charset="0"/>
              </a:defRPr>
            </a:pPr>
            <a:r>
              <a:rPr lang="en-US" b="1" dirty="0">
                <a:latin typeface="Georgia" panose="02040502050405020303" pitchFamily="18" charset="0"/>
              </a:rPr>
              <a:t>Share of Metro Areas That Have Recovered to Previous Pre-Recession Peak Employment </a:t>
            </a:r>
          </a:p>
        </c:rich>
      </c:tx>
      <c:layout>
        <c:manualLayout>
          <c:xMode val="edge"/>
          <c:yMode val="edge"/>
          <c:x val="0.18163230960248927"/>
          <c:y val="3.0145715002845113E-2"/>
        </c:manualLayout>
      </c:layout>
      <c:overlay val="0"/>
      <c:spPr>
        <a:noFill/>
        <a:ln w="25400">
          <a:noFill/>
        </a:ln>
      </c:spPr>
    </c:title>
    <c:autoTitleDeleted val="0"/>
    <c:plotArea>
      <c:layout>
        <c:manualLayout>
          <c:layoutTarget val="inner"/>
          <c:xMode val="edge"/>
          <c:yMode val="edge"/>
          <c:x val="7.1317817252221458E-2"/>
          <c:y val="0.13539287818412296"/>
          <c:w val="0.90387596899224809"/>
          <c:h val="0.65401846121456286"/>
        </c:manualLayout>
      </c:layout>
      <c:lineChart>
        <c:grouping val="standard"/>
        <c:varyColors val="0"/>
        <c:ser>
          <c:idx val="0"/>
          <c:order val="0"/>
          <c:tx>
            <c:strRef>
              <c:f>Sheet3!$A$4</c:f>
              <c:strCache>
                <c:ptCount val="1"/>
                <c:pt idx="0">
                  <c:v>1991</c:v>
                </c:pt>
              </c:strCache>
            </c:strRef>
          </c:tx>
          <c:spPr>
            <a:ln w="25400">
              <a:solidFill>
                <a:schemeClr val="accent5"/>
              </a:solidFill>
              <a:prstDash val="solid"/>
            </a:ln>
          </c:spPr>
          <c:marker>
            <c:symbol val="none"/>
          </c:marker>
          <c:cat>
            <c:numRef>
              <c:f>Sheet3!$B$3:$AN$3</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cat>
          <c:val>
            <c:numRef>
              <c:f>Sheet3!$B$4:$AN$4</c:f>
              <c:numCache>
                <c:formatCode>General</c:formatCode>
                <c:ptCount val="39"/>
                <c:pt idx="0">
                  <c:v>2.5706940874035988E-3</c:v>
                </c:pt>
                <c:pt idx="1">
                  <c:v>0.32133676092544988</c:v>
                </c:pt>
                <c:pt idx="2">
                  <c:v>0.38560411311053983</c:v>
                </c:pt>
                <c:pt idx="3">
                  <c:v>0.46015424164524421</c:v>
                </c:pt>
                <c:pt idx="4">
                  <c:v>0.53727506426735216</c:v>
                </c:pt>
                <c:pt idx="5">
                  <c:v>0.57069408740359895</c:v>
                </c:pt>
                <c:pt idx="6">
                  <c:v>0.61953727506426737</c:v>
                </c:pt>
                <c:pt idx="7">
                  <c:v>0.67866323907455017</c:v>
                </c:pt>
                <c:pt idx="8">
                  <c:v>0.71208226221079696</c:v>
                </c:pt>
                <c:pt idx="9">
                  <c:v>0.74293059125964012</c:v>
                </c:pt>
                <c:pt idx="10">
                  <c:v>0.7763496143958869</c:v>
                </c:pt>
                <c:pt idx="11">
                  <c:v>0.78406169665809766</c:v>
                </c:pt>
                <c:pt idx="12">
                  <c:v>0.82005141388174807</c:v>
                </c:pt>
                <c:pt idx="13">
                  <c:v>0.85089974293059123</c:v>
                </c:pt>
                <c:pt idx="14">
                  <c:v>0.87917737789203088</c:v>
                </c:pt>
                <c:pt idx="15">
                  <c:v>0.87660668380462725</c:v>
                </c:pt>
                <c:pt idx="16">
                  <c:v>0.89203084832904889</c:v>
                </c:pt>
                <c:pt idx="17">
                  <c:v>0.89203084832904889</c:v>
                </c:pt>
                <c:pt idx="18">
                  <c:v>0.90231362467866327</c:v>
                </c:pt>
                <c:pt idx="19">
                  <c:v>0.90231362467866327</c:v>
                </c:pt>
                <c:pt idx="20">
                  <c:v>0.91259640102827766</c:v>
                </c:pt>
                <c:pt idx="21">
                  <c:v>0.9177377892030848</c:v>
                </c:pt>
                <c:pt idx="22">
                  <c:v>0.92544987146529567</c:v>
                </c:pt>
                <c:pt idx="23">
                  <c:v>0.93316195372750643</c:v>
                </c:pt>
                <c:pt idx="24">
                  <c:v>0.94087403598971719</c:v>
                </c:pt>
                <c:pt idx="25">
                  <c:v>0.94858611825192807</c:v>
                </c:pt>
                <c:pt idx="26">
                  <c:v>0.95372750642673521</c:v>
                </c:pt>
                <c:pt idx="27">
                  <c:v>0.95629820051413883</c:v>
                </c:pt>
                <c:pt idx="28">
                  <c:v>0.95886889460154245</c:v>
                </c:pt>
                <c:pt idx="29">
                  <c:v>0.96401028277634959</c:v>
                </c:pt>
                <c:pt idx="30">
                  <c:v>0.96658097686375322</c:v>
                </c:pt>
                <c:pt idx="31">
                  <c:v>0.97172236503856046</c:v>
                </c:pt>
                <c:pt idx="32">
                  <c:v>0.97429305912596398</c:v>
                </c:pt>
                <c:pt idx="33">
                  <c:v>0.9768637532133676</c:v>
                </c:pt>
                <c:pt idx="34">
                  <c:v>0.9768637532133676</c:v>
                </c:pt>
                <c:pt idx="35">
                  <c:v>0.97943444730077123</c:v>
                </c:pt>
                <c:pt idx="36">
                  <c:v>0.98200514138817485</c:v>
                </c:pt>
                <c:pt idx="37">
                  <c:v>0.97943444730077123</c:v>
                </c:pt>
                <c:pt idx="38">
                  <c:v>0.97943444730077123</c:v>
                </c:pt>
              </c:numCache>
            </c:numRef>
          </c:val>
          <c:smooth val="0"/>
          <c:extLst>
            <c:ext xmlns:c16="http://schemas.microsoft.com/office/drawing/2014/chart" uri="{C3380CC4-5D6E-409C-BE32-E72D297353CC}">
              <c16:uniqueId val="{00000000-37C8-4A43-92B3-D389C9D1A781}"/>
            </c:ext>
          </c:extLst>
        </c:ser>
        <c:ser>
          <c:idx val="1"/>
          <c:order val="1"/>
          <c:tx>
            <c:strRef>
              <c:f>Sheet3!$A$5</c:f>
              <c:strCache>
                <c:ptCount val="1"/>
                <c:pt idx="0">
                  <c:v>2001</c:v>
                </c:pt>
              </c:strCache>
            </c:strRef>
          </c:tx>
          <c:spPr>
            <a:ln w="25400">
              <a:solidFill>
                <a:schemeClr val="accent2"/>
              </a:solidFill>
              <a:prstDash val="solid"/>
            </a:ln>
          </c:spPr>
          <c:marker>
            <c:symbol val="none"/>
          </c:marker>
          <c:cat>
            <c:numRef>
              <c:f>Sheet3!$B$3:$AN$3</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cat>
          <c:val>
            <c:numRef>
              <c:f>Sheet3!$B$5:$AN$5</c:f>
              <c:numCache>
                <c:formatCode>General</c:formatCode>
                <c:ptCount val="39"/>
                <c:pt idx="0">
                  <c:v>0.2210796915167095</c:v>
                </c:pt>
                <c:pt idx="1">
                  <c:v>0.19537275064267351</c:v>
                </c:pt>
                <c:pt idx="2">
                  <c:v>0.2210796915167095</c:v>
                </c:pt>
                <c:pt idx="3">
                  <c:v>0.28020565552699228</c:v>
                </c:pt>
                <c:pt idx="4">
                  <c:v>0.3059125964010283</c:v>
                </c:pt>
                <c:pt idx="5">
                  <c:v>0.33933161953727509</c:v>
                </c:pt>
                <c:pt idx="6">
                  <c:v>0.35475578406169667</c:v>
                </c:pt>
                <c:pt idx="7">
                  <c:v>0.36503856041131105</c:v>
                </c:pt>
                <c:pt idx="8">
                  <c:v>0.38046272493573263</c:v>
                </c:pt>
                <c:pt idx="9">
                  <c:v>0.43187660668380462</c:v>
                </c:pt>
                <c:pt idx="10">
                  <c:v>0.4704370179948586</c:v>
                </c:pt>
                <c:pt idx="11">
                  <c:v>0.52442159383033415</c:v>
                </c:pt>
                <c:pt idx="12">
                  <c:v>0.55526992287917742</c:v>
                </c:pt>
                <c:pt idx="13">
                  <c:v>0.58611825192802058</c:v>
                </c:pt>
                <c:pt idx="14">
                  <c:v>0.61696658097686374</c:v>
                </c:pt>
                <c:pt idx="15">
                  <c:v>0.63753213367609252</c:v>
                </c:pt>
                <c:pt idx="16">
                  <c:v>0.65809768637532129</c:v>
                </c:pt>
                <c:pt idx="17">
                  <c:v>0.67609254498714655</c:v>
                </c:pt>
                <c:pt idx="18">
                  <c:v>0.71208226221079696</c:v>
                </c:pt>
                <c:pt idx="19">
                  <c:v>0.73007712082262211</c:v>
                </c:pt>
                <c:pt idx="20">
                  <c:v>0.72236503856041134</c:v>
                </c:pt>
                <c:pt idx="21">
                  <c:v>0.73007712082262211</c:v>
                </c:pt>
                <c:pt idx="22">
                  <c:v>0.75064267352185088</c:v>
                </c:pt>
                <c:pt idx="23">
                  <c:v>0.76606683804627251</c:v>
                </c:pt>
              </c:numCache>
            </c:numRef>
          </c:val>
          <c:smooth val="0"/>
          <c:extLst>
            <c:ext xmlns:c16="http://schemas.microsoft.com/office/drawing/2014/chart" uri="{C3380CC4-5D6E-409C-BE32-E72D297353CC}">
              <c16:uniqueId val="{00000001-37C8-4A43-92B3-D389C9D1A781}"/>
            </c:ext>
          </c:extLst>
        </c:ser>
        <c:ser>
          <c:idx val="2"/>
          <c:order val="2"/>
          <c:tx>
            <c:strRef>
              <c:f>Sheet3!$A$6</c:f>
              <c:strCache>
                <c:ptCount val="1"/>
                <c:pt idx="0">
                  <c:v>2008</c:v>
                </c:pt>
              </c:strCache>
            </c:strRef>
          </c:tx>
          <c:spPr>
            <a:ln w="25400">
              <a:solidFill>
                <a:schemeClr val="accent3"/>
              </a:solidFill>
              <a:prstDash val="solid"/>
            </a:ln>
          </c:spPr>
          <c:marker>
            <c:symbol val="none"/>
          </c:marker>
          <c:cat>
            <c:numRef>
              <c:f>Sheet3!$B$3:$AN$3</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cat>
          <c:val>
            <c:numRef>
              <c:f>Sheet3!$B$6:$AN$6</c:f>
              <c:numCache>
                <c:formatCode>General</c:formatCode>
                <c:ptCount val="39"/>
                <c:pt idx="0">
                  <c:v>1.5424164524421594E-2</c:v>
                </c:pt>
                <c:pt idx="1">
                  <c:v>1.5424164524421594E-2</c:v>
                </c:pt>
                <c:pt idx="2">
                  <c:v>1.5424164524421594E-2</c:v>
                </c:pt>
                <c:pt idx="3">
                  <c:v>2.8277634961439587E-2</c:v>
                </c:pt>
                <c:pt idx="4">
                  <c:v>3.3419023136246784E-2</c:v>
                </c:pt>
                <c:pt idx="5">
                  <c:v>3.8560411311053984E-2</c:v>
                </c:pt>
                <c:pt idx="6">
                  <c:v>4.6272493573264781E-2</c:v>
                </c:pt>
                <c:pt idx="7">
                  <c:v>6.6838046272493568E-2</c:v>
                </c:pt>
                <c:pt idx="8">
                  <c:v>8.7403598971722368E-2</c:v>
                </c:pt>
                <c:pt idx="9">
                  <c:v>0.10796915167095116</c:v>
                </c:pt>
                <c:pt idx="10">
                  <c:v>0.13367609254498714</c:v>
                </c:pt>
                <c:pt idx="11">
                  <c:v>0.16966580976863754</c:v>
                </c:pt>
                <c:pt idx="12">
                  <c:v>0.17737789203084833</c:v>
                </c:pt>
                <c:pt idx="13">
                  <c:v>0.21593830334190231</c:v>
                </c:pt>
                <c:pt idx="14">
                  <c:v>0.2442159383033419</c:v>
                </c:pt>
                <c:pt idx="15">
                  <c:v>0.25964010282776351</c:v>
                </c:pt>
                <c:pt idx="16">
                  <c:v>0.29820051413881749</c:v>
                </c:pt>
                <c:pt idx="17">
                  <c:v>0.31876606683804626</c:v>
                </c:pt>
                <c:pt idx="18">
                  <c:v>0.33419023136246789</c:v>
                </c:pt>
                <c:pt idx="19">
                  <c:v>0.37275064267352187</c:v>
                </c:pt>
                <c:pt idx="20">
                  <c:v>0.40874035989717222</c:v>
                </c:pt>
                <c:pt idx="21">
                  <c:v>0.44215938303341901</c:v>
                </c:pt>
                <c:pt idx="22">
                  <c:v>0.46015424164524421</c:v>
                </c:pt>
                <c:pt idx="23">
                  <c:v>0.51670951156812339</c:v>
                </c:pt>
                <c:pt idx="24">
                  <c:v>0.5295629820051414</c:v>
                </c:pt>
                <c:pt idx="25">
                  <c:v>0.54498714652956293</c:v>
                </c:pt>
                <c:pt idx="26">
                  <c:v>0.56812339331619532</c:v>
                </c:pt>
                <c:pt idx="27">
                  <c:v>0.57840616966580982</c:v>
                </c:pt>
                <c:pt idx="28">
                  <c:v>0.60925449871465298</c:v>
                </c:pt>
                <c:pt idx="29">
                  <c:v>0.62210796915167099</c:v>
                </c:pt>
                <c:pt idx="30">
                  <c:v>0.63496143958868889</c:v>
                </c:pt>
                <c:pt idx="31">
                  <c:v>0.62982005141388175</c:v>
                </c:pt>
                <c:pt idx="32">
                  <c:v>0.63239074550128538</c:v>
                </c:pt>
                <c:pt idx="33">
                  <c:v>0.63753213367609252</c:v>
                </c:pt>
                <c:pt idx="34">
                  <c:v>0.66066838046272491</c:v>
                </c:pt>
                <c:pt idx="35">
                  <c:v>0.66838046272493579</c:v>
                </c:pt>
                <c:pt idx="36">
                  <c:v>0.68123393316195369</c:v>
                </c:pt>
              </c:numCache>
            </c:numRef>
          </c:val>
          <c:smooth val="0"/>
          <c:extLst>
            <c:ext xmlns:c16="http://schemas.microsoft.com/office/drawing/2014/chart" uri="{C3380CC4-5D6E-409C-BE32-E72D297353CC}">
              <c16:uniqueId val="{00000002-37C8-4A43-92B3-D389C9D1A781}"/>
            </c:ext>
          </c:extLst>
        </c:ser>
        <c:dLbls>
          <c:showLegendKey val="0"/>
          <c:showVal val="0"/>
          <c:showCatName val="0"/>
          <c:showSerName val="0"/>
          <c:showPercent val="0"/>
          <c:showBubbleSize val="0"/>
        </c:dLbls>
        <c:smooth val="0"/>
        <c:axId val="1213674832"/>
        <c:axId val="1213677184"/>
      </c:lineChart>
      <c:catAx>
        <c:axId val="1213674832"/>
        <c:scaling>
          <c:orientation val="minMax"/>
        </c:scaling>
        <c:delete val="0"/>
        <c:axPos val="b"/>
        <c:title>
          <c:tx>
            <c:rich>
              <a:bodyPr/>
              <a:lstStyle/>
              <a:p>
                <a:pPr>
                  <a:defRPr/>
                </a:pPr>
                <a:r>
                  <a:rPr lang="en-US"/>
                  <a:t>Quarters From End of Recession</a:t>
                </a:r>
              </a:p>
            </c:rich>
          </c:tx>
          <c:layout>
            <c:manualLayout>
              <c:xMode val="edge"/>
              <c:yMode val="edge"/>
              <c:x val="0.40343553646703256"/>
              <c:y val="0.85644749913922225"/>
            </c:manualLayout>
          </c:layout>
          <c:overlay val="0"/>
          <c:spPr>
            <a:noFill/>
            <a:ln w="25400">
              <a:noFill/>
            </a:ln>
          </c:spPr>
        </c:title>
        <c:numFmt formatCode="General" sourceLinked="1"/>
        <c:majorTickMark val="none"/>
        <c:minorTickMark val="none"/>
        <c:tickLblPos val="nextTo"/>
        <c:spPr>
          <a:ln w="3175">
            <a:solidFill>
              <a:srgbClr val="E3E3E3"/>
            </a:solidFill>
            <a:prstDash val="solid"/>
          </a:ln>
        </c:spPr>
        <c:txPr>
          <a:bodyPr rot="0" vert="horz"/>
          <a:lstStyle/>
          <a:p>
            <a:pPr>
              <a:defRPr/>
            </a:pPr>
            <a:endParaRPr lang="en-US"/>
          </a:p>
        </c:txPr>
        <c:crossAx val="1213677184"/>
        <c:crosses val="autoZero"/>
        <c:auto val="0"/>
        <c:lblAlgn val="ctr"/>
        <c:lblOffset val="100"/>
        <c:tickLblSkip val="2"/>
        <c:tickMarkSkip val="1"/>
        <c:noMultiLvlLbl val="0"/>
      </c:catAx>
      <c:valAx>
        <c:axId val="1213677184"/>
        <c:scaling>
          <c:orientation val="minMax"/>
          <c:max val="1"/>
        </c:scaling>
        <c:delete val="0"/>
        <c:axPos val="l"/>
        <c:majorGridlines>
          <c:spPr>
            <a:ln w="3175">
              <a:solidFill>
                <a:srgbClr val="E3E3E3"/>
              </a:solidFill>
              <a:prstDash val="solid"/>
            </a:ln>
          </c:spPr>
        </c:majorGridlines>
        <c:numFmt formatCode="0%" sourceLinked="0"/>
        <c:majorTickMark val="none"/>
        <c:minorTickMark val="none"/>
        <c:tickLblPos val="nextTo"/>
        <c:spPr>
          <a:ln w="6350">
            <a:noFill/>
          </a:ln>
        </c:spPr>
        <c:txPr>
          <a:bodyPr rot="0" vert="horz"/>
          <a:lstStyle/>
          <a:p>
            <a:pPr>
              <a:defRPr/>
            </a:pPr>
            <a:endParaRPr lang="en-US"/>
          </a:p>
        </c:txPr>
        <c:crossAx val="1213674832"/>
        <c:crosses val="autoZero"/>
        <c:crossBetween val="between"/>
      </c:valAx>
      <c:spPr>
        <a:noFill/>
        <a:ln w="25400">
          <a:noFill/>
        </a:ln>
      </c:spPr>
    </c:plotArea>
    <c:legend>
      <c:legendPos val="r"/>
      <c:layout>
        <c:manualLayout>
          <c:xMode val="edge"/>
          <c:yMode val="edge"/>
          <c:x val="0.34263565891472869"/>
          <c:y val="0.9159891598915989"/>
          <c:w val="0.31472868217054262"/>
          <c:h val="5.9620596205962058E-2"/>
        </c:manualLayout>
      </c:layout>
      <c:overlay val="0"/>
      <c:spPr>
        <a:noFill/>
        <a:ln w="25400">
          <a:noFill/>
        </a:ln>
      </c:spPr>
    </c:legend>
    <c:plotVisOnly val="1"/>
    <c:dispBlanksAs val="gap"/>
    <c:showDLblsOverMax val="0"/>
  </c:chart>
  <c:spPr>
    <a:solidFill>
      <a:srgbClr val="FFFFFF"/>
    </a:solidFill>
    <a:ln w="12700">
      <a:noFill/>
      <a:prstDash val="solid"/>
    </a:ln>
  </c:spPr>
  <c:txPr>
    <a:bodyPr/>
    <a:lstStyle/>
    <a:p>
      <a:pPr>
        <a:defRPr sz="1000" b="0" i="0" u="none" strike="noStrike" baseline="0">
          <a:solidFill>
            <a:schemeClr val="tx1"/>
          </a:solidFill>
          <a:latin typeface="+mn-lt"/>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MSA Payroll Growth Diffusion</a:t>
            </a:r>
            <a:r>
              <a:rPr lang="en-US" sz="1200" b="1" baseline="0" dirty="0">
                <a:latin typeface="Georgia" panose="02040502050405020303" pitchFamily="18" charset="0"/>
              </a:rPr>
              <a:t> Index (Percent of MSAs with Y/Y Payroll Growth)</a:t>
            </a:r>
            <a:endParaRPr lang="en-US" sz="1200" b="1" dirty="0">
              <a:latin typeface="Georgia" panose="02040502050405020303" pitchFamily="18" charset="0"/>
            </a:endParaRPr>
          </a:p>
        </c:rich>
      </c:tx>
      <c:layout>
        <c:manualLayout>
          <c:xMode val="edge"/>
          <c:yMode val="edge"/>
          <c:x val="0.14385980910918111"/>
          <c:y val="1.0741860820162218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5.2573187762450138E-2"/>
          <c:y val="9.221908659504581E-2"/>
          <c:w val="0.92783423405006615"/>
          <c:h val="0.83486144056811762"/>
        </c:manualLayout>
      </c:layout>
      <c:barChart>
        <c:barDir val="col"/>
        <c:grouping val="clustered"/>
        <c:varyColors val="0"/>
        <c:ser>
          <c:idx val="1"/>
          <c:order val="1"/>
          <c:tx>
            <c:strRef>
              <c:f>'diffusion chart'!$E$2</c:f>
              <c:strCache>
                <c:ptCount val="1"/>
              </c:strCache>
            </c:strRef>
          </c:tx>
          <c:spPr>
            <a:solidFill>
              <a:schemeClr val="bg2"/>
            </a:solidFill>
            <a:ln>
              <a:noFill/>
            </a:ln>
            <a:effectLst/>
          </c:spPr>
          <c:invertIfNegative val="0"/>
          <c:cat>
            <c:strRef>
              <c:f>'diffusion chart'!$C$3:$C$113</c:f>
              <c:strCache>
                <c:ptCount val="109"/>
                <c:pt idx="0">
                  <c:v>'91</c:v>
                </c:pt>
                <c:pt idx="4">
                  <c:v>'92</c:v>
                </c:pt>
                <c:pt idx="8">
                  <c:v>'93</c:v>
                </c:pt>
                <c:pt idx="12">
                  <c:v>'94</c:v>
                </c:pt>
                <c:pt idx="16">
                  <c:v>'95</c:v>
                </c:pt>
                <c:pt idx="20">
                  <c:v>'96</c:v>
                </c:pt>
                <c:pt idx="24">
                  <c:v>'97</c:v>
                </c:pt>
                <c:pt idx="28">
                  <c:v>'98</c:v>
                </c:pt>
                <c:pt idx="32">
                  <c:v>'99</c:v>
                </c:pt>
                <c:pt idx="36">
                  <c:v>'00</c:v>
                </c:pt>
                <c:pt idx="40">
                  <c:v>'01</c:v>
                </c:pt>
                <c:pt idx="44">
                  <c:v>'02</c:v>
                </c:pt>
                <c:pt idx="48">
                  <c:v>'03</c:v>
                </c:pt>
                <c:pt idx="52">
                  <c:v>'04</c:v>
                </c:pt>
                <c:pt idx="56">
                  <c:v>'05</c:v>
                </c:pt>
                <c:pt idx="60">
                  <c:v>'06</c:v>
                </c:pt>
                <c:pt idx="64">
                  <c:v>'07</c:v>
                </c:pt>
                <c:pt idx="68">
                  <c:v>'08</c:v>
                </c:pt>
                <c:pt idx="72">
                  <c:v>'09</c:v>
                </c:pt>
                <c:pt idx="76">
                  <c:v>'10</c:v>
                </c:pt>
                <c:pt idx="80">
                  <c:v>'11</c:v>
                </c:pt>
                <c:pt idx="84">
                  <c:v>'12</c:v>
                </c:pt>
                <c:pt idx="88">
                  <c:v>'13</c:v>
                </c:pt>
                <c:pt idx="92">
                  <c:v>'14</c:v>
                </c:pt>
                <c:pt idx="96">
                  <c:v>'15</c:v>
                </c:pt>
                <c:pt idx="100">
                  <c:v>'16</c:v>
                </c:pt>
                <c:pt idx="104">
                  <c:v>'17</c:v>
                </c:pt>
                <c:pt idx="108">
                  <c:v>'18</c:v>
                </c:pt>
              </c:strCache>
            </c:strRef>
          </c:cat>
          <c:val>
            <c:numRef>
              <c:f>'diffusion chart'!$E$3:$E$113</c:f>
              <c:numCache>
                <c:formatCode>General</c:formatCode>
                <c:ptCount val="111"/>
                <c:pt idx="0">
                  <c:v>1</c:v>
                </c:pt>
                <c:pt idx="40">
                  <c:v>1</c:v>
                </c:pt>
                <c:pt idx="41">
                  <c:v>1</c:v>
                </c:pt>
                <c:pt idx="68">
                  <c:v>1</c:v>
                </c:pt>
                <c:pt idx="69">
                  <c:v>1</c:v>
                </c:pt>
                <c:pt idx="70">
                  <c:v>1</c:v>
                </c:pt>
                <c:pt idx="71">
                  <c:v>1</c:v>
                </c:pt>
                <c:pt idx="72">
                  <c:v>1</c:v>
                </c:pt>
                <c:pt idx="73">
                  <c:v>1</c:v>
                </c:pt>
              </c:numCache>
            </c:numRef>
          </c:val>
          <c:extLst>
            <c:ext xmlns:c16="http://schemas.microsoft.com/office/drawing/2014/chart" uri="{C3380CC4-5D6E-409C-BE32-E72D297353CC}">
              <c16:uniqueId val="{00000000-30D3-40D6-B0EF-80957E5CBDBE}"/>
            </c:ext>
          </c:extLst>
        </c:ser>
        <c:dLbls>
          <c:showLegendKey val="0"/>
          <c:showVal val="0"/>
          <c:showCatName val="0"/>
          <c:showSerName val="0"/>
          <c:showPercent val="0"/>
          <c:showBubbleSize val="0"/>
        </c:dLbls>
        <c:gapWidth val="0"/>
        <c:axId val="760264416"/>
        <c:axId val="594457648"/>
      </c:barChart>
      <c:lineChart>
        <c:grouping val="standard"/>
        <c:varyColors val="0"/>
        <c:ser>
          <c:idx val="0"/>
          <c:order val="0"/>
          <c:tx>
            <c:strRef>
              <c:f>'diffusion chart'!$D$2</c:f>
              <c:strCache>
                <c:ptCount val="1"/>
                <c:pt idx="0">
                  <c:v>MSA diffusion</c:v>
                </c:pt>
              </c:strCache>
            </c:strRef>
          </c:tx>
          <c:spPr>
            <a:ln w="31750" cap="rnd">
              <a:solidFill>
                <a:schemeClr val="accent5"/>
              </a:solidFill>
              <a:round/>
            </a:ln>
            <a:effectLst/>
          </c:spPr>
          <c:marker>
            <c:symbol val="none"/>
          </c:marker>
          <c:cat>
            <c:strRef>
              <c:f>'diffusion chart'!$C$3:$C$113</c:f>
              <c:strCache>
                <c:ptCount val="109"/>
                <c:pt idx="0">
                  <c:v>'91</c:v>
                </c:pt>
                <c:pt idx="4">
                  <c:v>'92</c:v>
                </c:pt>
                <c:pt idx="8">
                  <c:v>'93</c:v>
                </c:pt>
                <c:pt idx="12">
                  <c:v>'94</c:v>
                </c:pt>
                <c:pt idx="16">
                  <c:v>'95</c:v>
                </c:pt>
                <c:pt idx="20">
                  <c:v>'96</c:v>
                </c:pt>
                <c:pt idx="24">
                  <c:v>'97</c:v>
                </c:pt>
                <c:pt idx="28">
                  <c:v>'98</c:v>
                </c:pt>
                <c:pt idx="32">
                  <c:v>'99</c:v>
                </c:pt>
                <c:pt idx="36">
                  <c:v>'00</c:v>
                </c:pt>
                <c:pt idx="40">
                  <c:v>'01</c:v>
                </c:pt>
                <c:pt idx="44">
                  <c:v>'02</c:v>
                </c:pt>
                <c:pt idx="48">
                  <c:v>'03</c:v>
                </c:pt>
                <c:pt idx="52">
                  <c:v>'04</c:v>
                </c:pt>
                <c:pt idx="56">
                  <c:v>'05</c:v>
                </c:pt>
                <c:pt idx="60">
                  <c:v>'06</c:v>
                </c:pt>
                <c:pt idx="64">
                  <c:v>'07</c:v>
                </c:pt>
                <c:pt idx="68">
                  <c:v>'08</c:v>
                </c:pt>
                <c:pt idx="72">
                  <c:v>'09</c:v>
                </c:pt>
                <c:pt idx="76">
                  <c:v>'10</c:v>
                </c:pt>
                <c:pt idx="80">
                  <c:v>'11</c:v>
                </c:pt>
                <c:pt idx="84">
                  <c:v>'12</c:v>
                </c:pt>
                <c:pt idx="88">
                  <c:v>'13</c:v>
                </c:pt>
                <c:pt idx="92">
                  <c:v>'14</c:v>
                </c:pt>
                <c:pt idx="96">
                  <c:v>'15</c:v>
                </c:pt>
                <c:pt idx="100">
                  <c:v>'16</c:v>
                </c:pt>
                <c:pt idx="104">
                  <c:v>'17</c:v>
                </c:pt>
                <c:pt idx="108">
                  <c:v>'18</c:v>
                </c:pt>
              </c:strCache>
            </c:strRef>
          </c:cat>
          <c:val>
            <c:numRef>
              <c:f>'diffusion chart'!$D$3:$D$113</c:f>
              <c:numCache>
                <c:formatCode>General</c:formatCode>
                <c:ptCount val="111"/>
                <c:pt idx="0">
                  <c:v>0.53984575835475579</c:v>
                </c:pt>
                <c:pt idx="1">
                  <c:v>0.47300771208226222</c:v>
                </c:pt>
                <c:pt idx="2">
                  <c:v>0.4704370179948586</c:v>
                </c:pt>
                <c:pt idx="3">
                  <c:v>0.53984575835475579</c:v>
                </c:pt>
                <c:pt idx="4">
                  <c:v>0.67866323907455017</c:v>
                </c:pt>
                <c:pt idx="5">
                  <c:v>0.74807197943444725</c:v>
                </c:pt>
                <c:pt idx="6">
                  <c:v>0.7763496143958869</c:v>
                </c:pt>
                <c:pt idx="7">
                  <c:v>0.83290488431876608</c:v>
                </c:pt>
                <c:pt idx="8">
                  <c:v>0.85089974293059123</c:v>
                </c:pt>
                <c:pt idx="9">
                  <c:v>0.87917737789203088</c:v>
                </c:pt>
                <c:pt idx="10">
                  <c:v>0.85347043701799485</c:v>
                </c:pt>
                <c:pt idx="11">
                  <c:v>0.90488431876606679</c:v>
                </c:pt>
                <c:pt idx="12">
                  <c:v>0.91002570694087404</c:v>
                </c:pt>
                <c:pt idx="13">
                  <c:v>0.94087403598971719</c:v>
                </c:pt>
                <c:pt idx="14">
                  <c:v>0.95886889460154245</c:v>
                </c:pt>
                <c:pt idx="15">
                  <c:v>0.95886889460154245</c:v>
                </c:pt>
                <c:pt idx="16">
                  <c:v>0.96143958868894597</c:v>
                </c:pt>
                <c:pt idx="17">
                  <c:v>0.94087403598971719</c:v>
                </c:pt>
                <c:pt idx="18">
                  <c:v>0.92287917737789205</c:v>
                </c:pt>
                <c:pt idx="19">
                  <c:v>0.89717223650385602</c:v>
                </c:pt>
                <c:pt idx="20">
                  <c:v>0.85089974293059123</c:v>
                </c:pt>
                <c:pt idx="21">
                  <c:v>0.86889460154241649</c:v>
                </c:pt>
                <c:pt idx="22">
                  <c:v>0.90231362467866327</c:v>
                </c:pt>
                <c:pt idx="23">
                  <c:v>0.91516709511568128</c:v>
                </c:pt>
                <c:pt idx="24">
                  <c:v>0.92030848329048842</c:v>
                </c:pt>
                <c:pt idx="25">
                  <c:v>0.94087403598971719</c:v>
                </c:pt>
                <c:pt idx="26">
                  <c:v>0.91002570694087404</c:v>
                </c:pt>
                <c:pt idx="27">
                  <c:v>0.90745501285347041</c:v>
                </c:pt>
                <c:pt idx="28">
                  <c:v>0.92287917737789205</c:v>
                </c:pt>
                <c:pt idx="29">
                  <c:v>0.92030848329048842</c:v>
                </c:pt>
                <c:pt idx="30">
                  <c:v>0.91002570694087404</c:v>
                </c:pt>
                <c:pt idx="31">
                  <c:v>0.89203084832904889</c:v>
                </c:pt>
                <c:pt idx="32">
                  <c:v>0.87660668380462725</c:v>
                </c:pt>
                <c:pt idx="33">
                  <c:v>0.87660668380462725</c:v>
                </c:pt>
                <c:pt idx="34">
                  <c:v>0.89203084832904889</c:v>
                </c:pt>
                <c:pt idx="35">
                  <c:v>0.88431876606683801</c:v>
                </c:pt>
                <c:pt idx="36">
                  <c:v>0.91002570694087404</c:v>
                </c:pt>
                <c:pt idx="37">
                  <c:v>0.92802056555269918</c:v>
                </c:pt>
                <c:pt idx="38">
                  <c:v>0.87917737789203088</c:v>
                </c:pt>
                <c:pt idx="39">
                  <c:v>0.7994858611825193</c:v>
                </c:pt>
                <c:pt idx="40">
                  <c:v>0.67352185089974292</c:v>
                </c:pt>
                <c:pt idx="41">
                  <c:v>0.56812339331619532</c:v>
                </c:pt>
                <c:pt idx="42">
                  <c:v>0.4884318766066838</c:v>
                </c:pt>
                <c:pt idx="43">
                  <c:v>0.36760925449871468</c:v>
                </c:pt>
                <c:pt idx="44">
                  <c:v>0.31362467866323906</c:v>
                </c:pt>
                <c:pt idx="45">
                  <c:v>0.35732647814910024</c:v>
                </c:pt>
                <c:pt idx="46">
                  <c:v>0.44215938303341901</c:v>
                </c:pt>
                <c:pt idx="47">
                  <c:v>0.57069408740359895</c:v>
                </c:pt>
                <c:pt idx="48">
                  <c:v>0.56041131105398456</c:v>
                </c:pt>
                <c:pt idx="49">
                  <c:v>0.53470437017994854</c:v>
                </c:pt>
                <c:pt idx="50">
                  <c:v>0.53213367609254503</c:v>
                </c:pt>
                <c:pt idx="51">
                  <c:v>0.5758354755784062</c:v>
                </c:pt>
                <c:pt idx="52">
                  <c:v>0.69151670951156807</c:v>
                </c:pt>
                <c:pt idx="53">
                  <c:v>0.81491002570694082</c:v>
                </c:pt>
                <c:pt idx="54">
                  <c:v>0.84575835475578409</c:v>
                </c:pt>
                <c:pt idx="55">
                  <c:v>0.88431876606683801</c:v>
                </c:pt>
                <c:pt idx="56">
                  <c:v>0.86632390745501286</c:v>
                </c:pt>
                <c:pt idx="57">
                  <c:v>0.87146529562982</c:v>
                </c:pt>
                <c:pt idx="58">
                  <c:v>0.87146529562982</c:v>
                </c:pt>
                <c:pt idx="59">
                  <c:v>0.85347043701799485</c:v>
                </c:pt>
                <c:pt idx="60">
                  <c:v>0.8946015424164524</c:v>
                </c:pt>
                <c:pt idx="61">
                  <c:v>0.87146529562982</c:v>
                </c:pt>
                <c:pt idx="62">
                  <c:v>0.7994858611825193</c:v>
                </c:pt>
                <c:pt idx="63">
                  <c:v>0.82519280205655532</c:v>
                </c:pt>
                <c:pt idx="64">
                  <c:v>0.81233933161953731</c:v>
                </c:pt>
                <c:pt idx="65">
                  <c:v>0.78920308483290491</c:v>
                </c:pt>
                <c:pt idx="66">
                  <c:v>0.77892030848329052</c:v>
                </c:pt>
                <c:pt idx="67">
                  <c:v>0.72493573264781486</c:v>
                </c:pt>
                <c:pt idx="68">
                  <c:v>0.68380462724935731</c:v>
                </c:pt>
                <c:pt idx="69">
                  <c:v>0.56298200514138819</c:v>
                </c:pt>
                <c:pt idx="70">
                  <c:v>0.41645244215938304</c:v>
                </c:pt>
                <c:pt idx="71">
                  <c:v>0.2236503856041131</c:v>
                </c:pt>
                <c:pt idx="72">
                  <c:v>6.1696658097686374E-2</c:v>
                </c:pt>
                <c:pt idx="73">
                  <c:v>2.313624678663239E-2</c:v>
                </c:pt>
                <c:pt idx="74">
                  <c:v>2.056555269922879E-2</c:v>
                </c:pt>
                <c:pt idx="75">
                  <c:v>2.313624678663239E-2</c:v>
                </c:pt>
                <c:pt idx="76">
                  <c:v>7.7120822622107968E-2</c:v>
                </c:pt>
                <c:pt idx="77">
                  <c:v>0.33161953727506427</c:v>
                </c:pt>
                <c:pt idx="78">
                  <c:v>0.58611825192802058</c:v>
                </c:pt>
                <c:pt idx="79">
                  <c:v>0.70437017994858608</c:v>
                </c:pt>
                <c:pt idx="80">
                  <c:v>0.72493573264781486</c:v>
                </c:pt>
                <c:pt idx="81">
                  <c:v>0.64267352185089976</c:v>
                </c:pt>
                <c:pt idx="82">
                  <c:v>0.73007712082262211</c:v>
                </c:pt>
                <c:pt idx="83">
                  <c:v>0.75578406169665813</c:v>
                </c:pt>
                <c:pt idx="84">
                  <c:v>0.81491002570694082</c:v>
                </c:pt>
                <c:pt idx="85">
                  <c:v>0.83804627249357322</c:v>
                </c:pt>
                <c:pt idx="86">
                  <c:v>0.79691516709511567</c:v>
                </c:pt>
                <c:pt idx="87">
                  <c:v>0.83290488431876608</c:v>
                </c:pt>
                <c:pt idx="88">
                  <c:v>0.77892030848329052</c:v>
                </c:pt>
                <c:pt idx="89">
                  <c:v>0.78149100257069404</c:v>
                </c:pt>
                <c:pt idx="90">
                  <c:v>0.81491002570694082</c:v>
                </c:pt>
                <c:pt idx="91">
                  <c:v>0.82519280205655532</c:v>
                </c:pt>
                <c:pt idx="92">
                  <c:v>0.80462724935732644</c:v>
                </c:pt>
                <c:pt idx="93">
                  <c:v>0.85347043701799485</c:v>
                </c:pt>
                <c:pt idx="94">
                  <c:v>0.88431876606683801</c:v>
                </c:pt>
                <c:pt idx="95">
                  <c:v>0.86632390745501286</c:v>
                </c:pt>
                <c:pt idx="96">
                  <c:v>0.87660668380462725</c:v>
                </c:pt>
                <c:pt idx="97">
                  <c:v>0.84832904884318761</c:v>
                </c:pt>
                <c:pt idx="98">
                  <c:v>0.84318766066838047</c:v>
                </c:pt>
                <c:pt idx="99">
                  <c:v>0.81491002570694082</c:v>
                </c:pt>
                <c:pt idx="100">
                  <c:v>0.82776349614395883</c:v>
                </c:pt>
                <c:pt idx="101">
                  <c:v>0.7994858611825193</c:v>
                </c:pt>
                <c:pt idx="102">
                  <c:v>0.78920308483290491</c:v>
                </c:pt>
                <c:pt idx="103">
                  <c:v>0.76349614395886889</c:v>
                </c:pt>
                <c:pt idx="104">
                  <c:v>0.78406169665809766</c:v>
                </c:pt>
                <c:pt idx="105">
                  <c:v>0.79177377892030854</c:v>
                </c:pt>
                <c:pt idx="106">
                  <c:v>0.75064267352185088</c:v>
                </c:pt>
                <c:pt idx="107">
                  <c:v>0.75578406169665813</c:v>
                </c:pt>
                <c:pt idx="108">
                  <c:v>0.78149100257069404</c:v>
                </c:pt>
                <c:pt idx="109">
                  <c:v>0.84575835475578409</c:v>
                </c:pt>
                <c:pt idx="110">
                  <c:v>0.88431876606683801</c:v>
                </c:pt>
              </c:numCache>
            </c:numRef>
          </c:val>
          <c:smooth val="0"/>
          <c:extLst>
            <c:ext xmlns:c16="http://schemas.microsoft.com/office/drawing/2014/chart" uri="{C3380CC4-5D6E-409C-BE32-E72D297353CC}">
              <c16:uniqueId val="{00000001-30D3-40D6-B0EF-80957E5CBDBE}"/>
            </c:ext>
          </c:extLst>
        </c:ser>
        <c:dLbls>
          <c:showLegendKey val="0"/>
          <c:showVal val="0"/>
          <c:showCatName val="0"/>
          <c:showSerName val="0"/>
          <c:showPercent val="0"/>
          <c:showBubbleSize val="0"/>
        </c:dLbls>
        <c:marker val="1"/>
        <c:smooth val="0"/>
        <c:axId val="760231968"/>
        <c:axId val="594458944"/>
      </c:lineChart>
      <c:catAx>
        <c:axId val="76023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594458944"/>
        <c:crosses val="autoZero"/>
        <c:auto val="1"/>
        <c:lblAlgn val="ctr"/>
        <c:lblOffset val="100"/>
        <c:tickLblSkip val="8"/>
        <c:noMultiLvlLbl val="0"/>
      </c:catAx>
      <c:valAx>
        <c:axId val="59445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60231968"/>
        <c:crosses val="autoZero"/>
        <c:crossBetween val="between"/>
      </c:valAx>
      <c:valAx>
        <c:axId val="594457648"/>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60264416"/>
        <c:crosses val="max"/>
        <c:crossBetween val="between"/>
      </c:valAx>
      <c:catAx>
        <c:axId val="760264416"/>
        <c:scaling>
          <c:orientation val="minMax"/>
        </c:scaling>
        <c:delete val="1"/>
        <c:axPos val="b"/>
        <c:numFmt formatCode="General" sourceLinked="1"/>
        <c:majorTickMark val="out"/>
        <c:minorTickMark val="none"/>
        <c:tickLblPos val="nextTo"/>
        <c:crossAx val="5944576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latin typeface="Georgia" panose="02040502050405020303" pitchFamily="18" charset="0"/>
              </a:rPr>
              <a:t>Florida Y/Y% Payroll Growth</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7.9513390760371797E-2"/>
          <c:y val="9.565343568850701E-2"/>
          <c:w val="0.88555164987270407"/>
          <c:h val="0.73278035504394878"/>
        </c:manualLayout>
      </c:layout>
      <c:barChart>
        <c:barDir val="col"/>
        <c:grouping val="clustered"/>
        <c:varyColors val="0"/>
        <c:ser>
          <c:idx val="7"/>
          <c:order val="7"/>
          <c:spPr>
            <a:solidFill>
              <a:schemeClr val="bg2"/>
            </a:solidFill>
            <a:ln>
              <a:noFill/>
            </a:ln>
            <a:effectLst/>
          </c:spPr>
          <c:invertIfNegative val="0"/>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payroll!$X$90:$X$246</c:f>
              <c:numCache>
                <c:formatCode>General</c:formatCode>
                <c:ptCount val="157"/>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numCache>
            </c:numRef>
          </c:val>
          <c:extLst>
            <c:ext xmlns:c16="http://schemas.microsoft.com/office/drawing/2014/chart" uri="{C3380CC4-5D6E-409C-BE32-E72D297353CC}">
              <c16:uniqueId val="{00000008-CD3F-484B-BA05-F79B0327F53A}"/>
            </c:ext>
          </c:extLst>
        </c:ser>
        <c:dLbls>
          <c:showLegendKey val="0"/>
          <c:showVal val="0"/>
          <c:showCatName val="0"/>
          <c:showSerName val="0"/>
          <c:showPercent val="0"/>
          <c:showBubbleSize val="0"/>
        </c:dLbls>
        <c:gapWidth val="0"/>
        <c:axId val="1021573792"/>
        <c:axId val="766046848"/>
      </c:barChart>
      <c:lineChart>
        <c:grouping val="standard"/>
        <c:varyColors val="0"/>
        <c:ser>
          <c:idx val="0"/>
          <c:order val="0"/>
          <c:tx>
            <c:strRef>
              <c:f>payroll!$Q$17</c:f>
              <c:strCache>
                <c:ptCount val="1"/>
                <c:pt idx="0">
                  <c:v>US</c:v>
                </c:pt>
              </c:strCache>
            </c:strRef>
          </c:tx>
          <c:spPr>
            <a:ln w="28575" cap="rnd">
              <a:solidFill>
                <a:schemeClr val="tx1"/>
              </a:solidFill>
              <a:prstDash val="sysDash"/>
              <a:round/>
            </a:ln>
            <a:effectLst/>
          </c:spPr>
          <c:marker>
            <c:symbol val="none"/>
          </c:marker>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payroll!$Q$90:$Q$246</c:f>
              <c:numCache>
                <c:formatCode>General</c:formatCode>
                <c:ptCount val="157"/>
                <c:pt idx="0">
                  <c:v>1.9993824882710426E-2</c:v>
                </c:pt>
                <c:pt idx="1">
                  <c:v>2.031567080045096E-2</c:v>
                </c:pt>
                <c:pt idx="2">
                  <c:v>2.1708767608806655E-2</c:v>
                </c:pt>
                <c:pt idx="3">
                  <c:v>2.0106937455068297E-2</c:v>
                </c:pt>
                <c:pt idx="4">
                  <c:v>1.9109090093189535E-2</c:v>
                </c:pt>
                <c:pt idx="5">
                  <c:v>1.7804220757407226E-2</c:v>
                </c:pt>
                <c:pt idx="6">
                  <c:v>1.6558214333576543E-2</c:v>
                </c:pt>
                <c:pt idx="7">
                  <c:v>1.6325074154196123E-2</c:v>
                </c:pt>
                <c:pt idx="8">
                  <c:v>1.6918927353380443E-2</c:v>
                </c:pt>
                <c:pt idx="9">
                  <c:v>1.6313589212388527E-2</c:v>
                </c:pt>
                <c:pt idx="10">
                  <c:v>1.5331970491511866E-2</c:v>
                </c:pt>
                <c:pt idx="11">
                  <c:v>1.553622159090909E-2</c:v>
                </c:pt>
                <c:pt idx="12">
                  <c:v>1.5113033976640136E-2</c:v>
                </c:pt>
                <c:pt idx="13">
                  <c:v>1.3406701877674895E-2</c:v>
                </c:pt>
                <c:pt idx="14">
                  <c:v>1.2839640460668955E-2</c:v>
                </c:pt>
                <c:pt idx="15">
                  <c:v>1.2031918720314783E-2</c:v>
                </c:pt>
                <c:pt idx="16">
                  <c:v>1.2850338688252692E-2</c:v>
                </c:pt>
                <c:pt idx="17">
                  <c:v>1.2806031890393275E-2</c:v>
                </c:pt>
                <c:pt idx="18">
                  <c:v>1.1110460091696084E-2</c:v>
                </c:pt>
                <c:pt idx="19">
                  <c:v>9.6479486222963429E-3</c:v>
                </c:pt>
                <c:pt idx="20">
                  <c:v>9.1626479614204288E-3</c:v>
                </c:pt>
                <c:pt idx="21">
                  <c:v>9.6441879155402931E-3</c:v>
                </c:pt>
                <c:pt idx="22">
                  <c:v>8.8778979005266923E-3</c:v>
                </c:pt>
                <c:pt idx="23">
                  <c:v>8.3122067779817579E-3</c:v>
                </c:pt>
                <c:pt idx="24">
                  <c:v>6.7567076142058145E-3</c:v>
                </c:pt>
                <c:pt idx="25">
                  <c:v>5.5752218822007222E-3</c:v>
                </c:pt>
                <c:pt idx="26">
                  <c:v>3.4975691169000797E-3</c:v>
                </c:pt>
                <c:pt idx="27">
                  <c:v>1.4217321920789207E-3</c:v>
                </c:pt>
                <c:pt idx="28">
                  <c:v>-1.0144045445323595E-3</c:v>
                </c:pt>
                <c:pt idx="29">
                  <c:v>-2.766351891547419E-3</c:v>
                </c:pt>
                <c:pt idx="30">
                  <c:v>-3.962188982651842E-3</c:v>
                </c:pt>
                <c:pt idx="31">
                  <c:v>-5.8174915961516169E-3</c:v>
                </c:pt>
                <c:pt idx="32">
                  <c:v>-9.7383321024660796E-3</c:v>
                </c:pt>
                <c:pt idx="33">
                  <c:v>-1.3763658730733049E-2</c:v>
                </c:pt>
                <c:pt idx="34">
                  <c:v>-1.9797684726570692E-2</c:v>
                </c:pt>
                <c:pt idx="35">
                  <c:v>-2.566307104306801E-2</c:v>
                </c:pt>
                <c:pt idx="36">
                  <c:v>-3.1411191862565198E-2</c:v>
                </c:pt>
                <c:pt idx="37">
                  <c:v>-3.6200665028191414E-2</c:v>
                </c:pt>
                <c:pt idx="38">
                  <c:v>-4.167269256356116E-2</c:v>
                </c:pt>
                <c:pt idx="39">
                  <c:v>-4.5061424349539317E-2</c:v>
                </c:pt>
                <c:pt idx="40">
                  <c:v>-4.6282058721132648E-2</c:v>
                </c:pt>
                <c:pt idx="41">
                  <c:v>-4.8509142666260004E-2</c:v>
                </c:pt>
                <c:pt idx="42">
                  <c:v>-4.9618931262181108E-2</c:v>
                </c:pt>
                <c:pt idx="43">
                  <c:v>-4.9027537911082934E-2</c:v>
                </c:pt>
                <c:pt idx="44">
                  <c:v>-4.7598505509289388E-2</c:v>
                </c:pt>
                <c:pt idx="45">
                  <c:v>-4.5690009391876028E-2</c:v>
                </c:pt>
                <c:pt idx="46">
                  <c:v>-4.0483619920183532E-2</c:v>
                </c:pt>
                <c:pt idx="47">
                  <c:v>-3.7469319353092535E-2</c:v>
                </c:pt>
                <c:pt idx="48">
                  <c:v>-3.1825708190999003E-2</c:v>
                </c:pt>
                <c:pt idx="49">
                  <c:v>-2.7127771277712778E-2</c:v>
                </c:pt>
                <c:pt idx="50">
                  <c:v>-1.9874895305933039E-2</c:v>
                </c:pt>
                <c:pt idx="51">
                  <c:v>-1.2917662229301779E-2</c:v>
                </c:pt>
                <c:pt idx="52">
                  <c:v>-6.2741936710497296E-3</c:v>
                </c:pt>
                <c:pt idx="53">
                  <c:v>-3.7855082197426463E-3</c:v>
                </c:pt>
                <c:pt idx="54">
                  <c:v>-1.85943298771856E-3</c:v>
                </c:pt>
                <c:pt idx="55">
                  <c:v>-4.904176979486747E-4</c:v>
                </c:pt>
                <c:pt idx="56">
                  <c:v>8.7517945017234896E-4</c:v>
                </c:pt>
                <c:pt idx="57">
                  <c:v>4.4671346522016592E-3</c:v>
                </c:pt>
                <c:pt idx="58">
                  <c:v>5.320089488210466E-3</c:v>
                </c:pt>
                <c:pt idx="59">
                  <c:v>7.9735601368216696E-3</c:v>
                </c:pt>
                <c:pt idx="60">
                  <c:v>8.1043395194404007E-3</c:v>
                </c:pt>
                <c:pt idx="61">
                  <c:v>1.0461396137686466E-2</c:v>
                </c:pt>
                <c:pt idx="62">
                  <c:v>1.0847222756842065E-2</c:v>
                </c:pt>
                <c:pt idx="63">
                  <c:v>1.1472965911535979E-2</c:v>
                </c:pt>
                <c:pt idx="64">
                  <c:v>8.0663676855494155E-3</c:v>
                </c:pt>
                <c:pt idx="65">
                  <c:v>1.0917030567685589E-2</c:v>
                </c:pt>
                <c:pt idx="66">
                  <c:v>1.2066665644501004E-2</c:v>
                </c:pt>
                <c:pt idx="67">
                  <c:v>1.3040778306768785E-2</c:v>
                </c:pt>
                <c:pt idx="68">
                  <c:v>1.5348269963872887E-2</c:v>
                </c:pt>
                <c:pt idx="69">
                  <c:v>1.4819124018309579E-2</c:v>
                </c:pt>
                <c:pt idx="70">
                  <c:v>1.4874010629755668E-2</c:v>
                </c:pt>
                <c:pt idx="71">
                  <c:v>1.5859185716796981E-2</c:v>
                </c:pt>
                <c:pt idx="72">
                  <c:v>1.8416769194323661E-2</c:v>
                </c:pt>
                <c:pt idx="73">
                  <c:v>1.876068115234375E-2</c:v>
                </c:pt>
                <c:pt idx="74">
                  <c:v>1.8773228538353743E-2</c:v>
                </c:pt>
                <c:pt idx="75">
                  <c:v>1.6919278252611587E-2</c:v>
                </c:pt>
                <c:pt idx="76">
                  <c:v>1.6937443061038567E-2</c:v>
                </c:pt>
                <c:pt idx="77">
                  <c:v>1.5672009397142965E-2</c:v>
                </c:pt>
                <c:pt idx="78">
                  <c:v>1.6361653132953582E-2</c:v>
                </c:pt>
                <c:pt idx="79">
                  <c:v>1.6709803387367751E-2</c:v>
                </c:pt>
                <c:pt idx="80">
                  <c:v>1.6324958073337663E-2</c:v>
                </c:pt>
                <c:pt idx="81">
                  <c:v>1.5952873025690536E-2</c:v>
                </c:pt>
                <c:pt idx="82">
                  <c:v>1.613292140758044E-2</c:v>
                </c:pt>
                <c:pt idx="83">
                  <c:v>1.6356441006966912E-2</c:v>
                </c:pt>
                <c:pt idx="84">
                  <c:v>1.5112291680735955E-2</c:v>
                </c:pt>
                <c:pt idx="85">
                  <c:v>1.5209951247275913E-2</c:v>
                </c:pt>
                <c:pt idx="86">
                  <c:v>1.4420381403763203E-2</c:v>
                </c:pt>
                <c:pt idx="87">
                  <c:v>1.5225771747900666E-2</c:v>
                </c:pt>
                <c:pt idx="88">
                  <c:v>1.614769579921016E-2</c:v>
                </c:pt>
                <c:pt idx="89">
                  <c:v>1.695231415503309E-2</c:v>
                </c:pt>
                <c:pt idx="90">
                  <c:v>1.657524445504412E-2</c:v>
                </c:pt>
                <c:pt idx="91">
                  <c:v>1.7090199931520104E-2</c:v>
                </c:pt>
                <c:pt idx="92">
                  <c:v>1.7066190954026832E-2</c:v>
                </c:pt>
                <c:pt idx="93">
                  <c:v>1.7543599147691418E-2</c:v>
                </c:pt>
                <c:pt idx="94">
                  <c:v>1.8331343482806951E-2</c:v>
                </c:pt>
                <c:pt idx="95">
                  <c:v>1.7040743811441432E-2</c:v>
                </c:pt>
                <c:pt idx="96">
                  <c:v>1.68831264830023E-2</c:v>
                </c:pt>
                <c:pt idx="97">
                  <c:v>1.6029565807527183E-2</c:v>
                </c:pt>
                <c:pt idx="98">
                  <c:v>1.6853601379533966E-2</c:v>
                </c:pt>
                <c:pt idx="99">
                  <c:v>1.7823239384796526E-2</c:v>
                </c:pt>
                <c:pt idx="100">
                  <c:v>1.7771867699134549E-2</c:v>
                </c:pt>
                <c:pt idx="101">
                  <c:v>1.8797461388899078E-2</c:v>
                </c:pt>
                <c:pt idx="102">
                  <c:v>1.9677419354838709E-2</c:v>
                </c:pt>
                <c:pt idx="103">
                  <c:v>1.9247376355732499E-2</c:v>
                </c:pt>
                <c:pt idx="104">
                  <c:v>2.0112401429500625E-2</c:v>
                </c:pt>
                <c:pt idx="105">
                  <c:v>2.0320161102031286E-2</c:v>
                </c:pt>
                <c:pt idx="106">
                  <c:v>2.0419012110134499E-2</c:v>
                </c:pt>
                <c:pt idx="107">
                  <c:v>2.1879321639129486E-2</c:v>
                </c:pt>
                <c:pt idx="108">
                  <c:v>2.2112861369369106E-2</c:v>
                </c:pt>
                <c:pt idx="109">
                  <c:v>2.2666715068791522E-2</c:v>
                </c:pt>
                <c:pt idx="110">
                  <c:v>2.1371888248722687E-2</c:v>
                </c:pt>
                <c:pt idx="111">
                  <c:v>2.1126149574874197E-2</c:v>
                </c:pt>
                <c:pt idx="112">
                  <c:v>2.179985996116449E-2</c:v>
                </c:pt>
                <c:pt idx="113">
                  <c:v>2.0639938929978324E-2</c:v>
                </c:pt>
                <c:pt idx="114">
                  <c:v>2.1080785712231456E-2</c:v>
                </c:pt>
                <c:pt idx="115">
                  <c:v>2.0578436440921364E-2</c:v>
                </c:pt>
                <c:pt idx="116">
                  <c:v>1.9257359420559811E-2</c:v>
                </c:pt>
                <c:pt idx="117">
                  <c:v>1.9801059775030213E-2</c:v>
                </c:pt>
                <c:pt idx="118">
                  <c:v>1.9396690145368132E-2</c:v>
                </c:pt>
                <c:pt idx="119">
                  <c:v>1.9437875722955071E-2</c:v>
                </c:pt>
                <c:pt idx="120">
                  <c:v>1.853366427469081E-2</c:v>
                </c:pt>
                <c:pt idx="121">
                  <c:v>1.8387442583613169E-2</c:v>
                </c:pt>
                <c:pt idx="122">
                  <c:v>1.9491393134374955E-2</c:v>
                </c:pt>
                <c:pt idx="123">
                  <c:v>1.8819830918900549E-2</c:v>
                </c:pt>
                <c:pt idx="124">
                  <c:v>1.6629813568062847E-2</c:v>
                </c:pt>
                <c:pt idx="125">
                  <c:v>1.7400139709150948E-2</c:v>
                </c:pt>
                <c:pt idx="126">
                  <c:v>1.766702343397927E-2</c:v>
                </c:pt>
                <c:pt idx="127">
                  <c:v>1.7743319872236839E-2</c:v>
                </c:pt>
                <c:pt idx="128">
                  <c:v>1.8689683772518645E-2</c:v>
                </c:pt>
                <c:pt idx="129">
                  <c:v>1.716569665521352E-2</c:v>
                </c:pt>
                <c:pt idx="130">
                  <c:v>1.6682418005530469E-2</c:v>
                </c:pt>
                <c:pt idx="131">
                  <c:v>1.6195633187772927E-2</c:v>
                </c:pt>
                <c:pt idx="132">
                  <c:v>1.73166218622351E-2</c:v>
                </c:pt>
                <c:pt idx="133">
                  <c:v>1.6654234665067935E-2</c:v>
                </c:pt>
                <c:pt idx="134">
                  <c:v>1.5882406163654206E-2</c:v>
                </c:pt>
                <c:pt idx="135">
                  <c:v>1.5873015873015872E-2</c:v>
                </c:pt>
                <c:pt idx="136">
                  <c:v>1.6656590714836664E-2</c:v>
                </c:pt>
                <c:pt idx="137">
                  <c:v>1.6256441198704476E-2</c:v>
                </c:pt>
                <c:pt idx="138">
                  <c:v>1.5305310499913509E-2</c:v>
                </c:pt>
                <c:pt idx="139">
                  <c:v>1.5650490806027928E-2</c:v>
                </c:pt>
                <c:pt idx="140">
                  <c:v>1.3882563996412061E-2</c:v>
                </c:pt>
                <c:pt idx="141">
                  <c:v>1.4780294778640268E-2</c:v>
                </c:pt>
                <c:pt idx="142">
                  <c:v>1.5107279587958246E-2</c:v>
                </c:pt>
                <c:pt idx="143">
                  <c:v>1.4803049992093122E-2</c:v>
                </c:pt>
                <c:pt idx="144">
                  <c:v>1.4221490099179793E-2</c:v>
                </c:pt>
                <c:pt idx="145">
                  <c:v>1.550371650346965E-2</c:v>
                </c:pt>
                <c:pt idx="146">
                  <c:v>1.5867034796489522E-2</c:v>
                </c:pt>
                <c:pt idx="147">
                  <c:v>1.5727616024518387E-2</c:v>
                </c:pt>
                <c:pt idx="148">
                  <c:v>1.6684437882764653E-2</c:v>
                </c:pt>
                <c:pt idx="149">
                  <c:v>1.6883568888919221E-2</c:v>
                </c:pt>
                <c:pt idx="150">
                  <c:v>1.6682908877788151E-2</c:v>
                </c:pt>
                <c:pt idx="151">
                  <c:v>1.7308268220304374E-2</c:v>
                </c:pt>
                <c:pt idx="152">
                  <c:v>1.7918634563297082E-2</c:v>
                </c:pt>
                <c:pt idx="153">
                  <c:v>1.8002472792489232E-2</c:v>
                </c:pt>
                <c:pt idx="154">
                  <c:v>1.781280948569413E-2</c:v>
                </c:pt>
                <c:pt idx="155">
                  <c:v>1.8150898398330579E-2</c:v>
                </c:pt>
                <c:pt idx="156">
                  <c:v>1.9077331203854717E-2</c:v>
                </c:pt>
              </c:numCache>
            </c:numRef>
          </c:val>
          <c:smooth val="0"/>
          <c:extLst>
            <c:ext xmlns:c16="http://schemas.microsoft.com/office/drawing/2014/chart" uri="{C3380CC4-5D6E-409C-BE32-E72D297353CC}">
              <c16:uniqueId val="{00000000-CD3F-484B-BA05-F79B0327F53A}"/>
            </c:ext>
          </c:extLst>
        </c:ser>
        <c:ser>
          <c:idx val="2"/>
          <c:order val="2"/>
          <c:tx>
            <c:strRef>
              <c:f>payroll!$S$17</c:f>
              <c:strCache>
                <c:ptCount val="1"/>
                <c:pt idx="0">
                  <c:v>Miami MSA</c:v>
                </c:pt>
              </c:strCache>
            </c:strRef>
          </c:tx>
          <c:spPr>
            <a:ln w="28575" cap="rnd">
              <a:solidFill>
                <a:schemeClr val="accent3"/>
              </a:solidFill>
              <a:round/>
            </a:ln>
            <a:effectLst/>
          </c:spPr>
          <c:marker>
            <c:symbol val="none"/>
          </c:marker>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payroll!$S$90:$S$246</c:f>
              <c:numCache>
                <c:formatCode>General</c:formatCode>
                <c:ptCount val="157"/>
                <c:pt idx="0">
                  <c:v>3.0675646317618904E-2</c:v>
                </c:pt>
                <c:pt idx="1">
                  <c:v>3.0194073817362596E-2</c:v>
                </c:pt>
                <c:pt idx="2">
                  <c:v>3.4502188895149714E-2</c:v>
                </c:pt>
                <c:pt idx="3">
                  <c:v>2.307165482407332E-2</c:v>
                </c:pt>
                <c:pt idx="4">
                  <c:v>2.5340296207516599E-2</c:v>
                </c:pt>
                <c:pt idx="5">
                  <c:v>2.8856873338478771E-2</c:v>
                </c:pt>
                <c:pt idx="6">
                  <c:v>2.043065445913881E-2</c:v>
                </c:pt>
                <c:pt idx="7">
                  <c:v>1.7836812144212601E-2</c:v>
                </c:pt>
                <c:pt idx="8">
                  <c:v>1.6559221337378218E-2</c:v>
                </c:pt>
                <c:pt idx="9">
                  <c:v>2.022804054054058E-2</c:v>
                </c:pt>
                <c:pt idx="10">
                  <c:v>2.4158684411291004E-2</c:v>
                </c:pt>
                <c:pt idx="11">
                  <c:v>2.2560202788339707E-2</c:v>
                </c:pt>
                <c:pt idx="12">
                  <c:v>2.0825428944816867E-2</c:v>
                </c:pt>
                <c:pt idx="13">
                  <c:v>1.8964719734241586E-2</c:v>
                </c:pt>
                <c:pt idx="14">
                  <c:v>1.6633845896007155E-2</c:v>
                </c:pt>
                <c:pt idx="15">
                  <c:v>1.3514078908832343E-2</c:v>
                </c:pt>
                <c:pt idx="16">
                  <c:v>1.2524004341654838E-2</c:v>
                </c:pt>
                <c:pt idx="17">
                  <c:v>1.1752448426755498E-2</c:v>
                </c:pt>
                <c:pt idx="18">
                  <c:v>6.4384813491733814E-3</c:v>
                </c:pt>
                <c:pt idx="19">
                  <c:v>6.0485541469881129E-3</c:v>
                </c:pt>
                <c:pt idx="20">
                  <c:v>5.5956229793583685E-3</c:v>
                </c:pt>
                <c:pt idx="21">
                  <c:v>1.8212674365661206E-3</c:v>
                </c:pt>
                <c:pt idx="22">
                  <c:v>9.9321304419801803E-4</c:v>
                </c:pt>
                <c:pt idx="23">
                  <c:v>-2.0657742521897206E-4</c:v>
                </c:pt>
                <c:pt idx="24">
                  <c:v>-4.1296716911005575E-3</c:v>
                </c:pt>
                <c:pt idx="25">
                  <c:v>-5.2410036315614968E-3</c:v>
                </c:pt>
                <c:pt idx="26">
                  <c:v>-8.9432904714804948E-3</c:v>
                </c:pt>
                <c:pt idx="27">
                  <c:v>-1.2962351387054198E-2</c:v>
                </c:pt>
                <c:pt idx="28">
                  <c:v>-1.8842252824276519E-2</c:v>
                </c:pt>
                <c:pt idx="29">
                  <c:v>-2.5085471845779809E-2</c:v>
                </c:pt>
                <c:pt idx="30">
                  <c:v>-2.7817904164431091E-2</c:v>
                </c:pt>
                <c:pt idx="31">
                  <c:v>-3.3643551309504312E-2</c:v>
                </c:pt>
                <c:pt idx="32">
                  <c:v>-3.8168253575697586E-2</c:v>
                </c:pt>
                <c:pt idx="33">
                  <c:v>-4.325910011155653E-2</c:v>
                </c:pt>
                <c:pt idx="34">
                  <c:v>-4.7254837109310471E-2</c:v>
                </c:pt>
                <c:pt idx="35">
                  <c:v>-5.1820323153849365E-2</c:v>
                </c:pt>
                <c:pt idx="36">
                  <c:v>-5.8428364088741483E-2</c:v>
                </c:pt>
                <c:pt idx="37">
                  <c:v>-6.6210329807093932E-2</c:v>
                </c:pt>
                <c:pt idx="38">
                  <c:v>-7.0320622115024711E-2</c:v>
                </c:pt>
                <c:pt idx="39">
                  <c:v>-7.0012547051442955E-2</c:v>
                </c:pt>
                <c:pt idx="40">
                  <c:v>-6.9630625709122929E-2</c:v>
                </c:pt>
                <c:pt idx="41">
                  <c:v>-6.793983437552821E-2</c:v>
                </c:pt>
                <c:pt idx="42">
                  <c:v>-6.6482700063680705E-2</c:v>
                </c:pt>
                <c:pt idx="43">
                  <c:v>-6.4942259342906913E-2</c:v>
                </c:pt>
                <c:pt idx="44">
                  <c:v>-6.15384615384615E-2</c:v>
                </c:pt>
                <c:pt idx="45">
                  <c:v>-5.4456728277768145E-2</c:v>
                </c:pt>
                <c:pt idx="46">
                  <c:v>-4.9598611412453975E-2</c:v>
                </c:pt>
                <c:pt idx="47">
                  <c:v>-4.6589670952277222E-2</c:v>
                </c:pt>
                <c:pt idx="48">
                  <c:v>-3.7699286532194093E-2</c:v>
                </c:pt>
                <c:pt idx="49">
                  <c:v>-2.9632591407881412E-2</c:v>
                </c:pt>
                <c:pt idx="50">
                  <c:v>-2.3483628556092324E-2</c:v>
                </c:pt>
                <c:pt idx="51">
                  <c:v>-1.5335491994963082E-2</c:v>
                </c:pt>
                <c:pt idx="52">
                  <c:v>-6.8654019873531247E-3</c:v>
                </c:pt>
                <c:pt idx="53">
                  <c:v>-5.5757026291931924E-3</c:v>
                </c:pt>
                <c:pt idx="54">
                  <c:v>-1.455273091091124E-3</c:v>
                </c:pt>
                <c:pt idx="55">
                  <c:v>1.6861869388870335E-3</c:v>
                </c:pt>
                <c:pt idx="56">
                  <c:v>1.9178957943284251E-3</c:v>
                </c:pt>
                <c:pt idx="57">
                  <c:v>7.8100022836263576E-3</c:v>
                </c:pt>
                <c:pt idx="58">
                  <c:v>6.3921103095607714E-3</c:v>
                </c:pt>
                <c:pt idx="59">
                  <c:v>8.6853172426403363E-3</c:v>
                </c:pt>
                <c:pt idx="60">
                  <c:v>1.3272311212814645E-2</c:v>
                </c:pt>
                <c:pt idx="61">
                  <c:v>1.4650673015291641E-2</c:v>
                </c:pt>
                <c:pt idx="62">
                  <c:v>1.4703861481379648E-2</c:v>
                </c:pt>
                <c:pt idx="63">
                  <c:v>1.9228134277232203E-2</c:v>
                </c:pt>
                <c:pt idx="64">
                  <c:v>1.3507367655084508E-2</c:v>
                </c:pt>
                <c:pt idx="65">
                  <c:v>1.5954779596116152E-2</c:v>
                </c:pt>
                <c:pt idx="66">
                  <c:v>1.8490686341485797E-2</c:v>
                </c:pt>
                <c:pt idx="67">
                  <c:v>1.8107370336669783E-2</c:v>
                </c:pt>
                <c:pt idx="68">
                  <c:v>2.3380885100952639E-2</c:v>
                </c:pt>
                <c:pt idx="69">
                  <c:v>2.0302728179099151E-2</c:v>
                </c:pt>
                <c:pt idx="70">
                  <c:v>2.1050721350149758E-2</c:v>
                </c:pt>
                <c:pt idx="71">
                  <c:v>2.2478020484002499E-2</c:v>
                </c:pt>
                <c:pt idx="72">
                  <c:v>2.2131887985546522E-2</c:v>
                </c:pt>
                <c:pt idx="73">
                  <c:v>2.2786752098186085E-2</c:v>
                </c:pt>
                <c:pt idx="74">
                  <c:v>2.5821596244131582E-2</c:v>
                </c:pt>
                <c:pt idx="75">
                  <c:v>2.1240365656927808E-2</c:v>
                </c:pt>
                <c:pt idx="76">
                  <c:v>2.4096926183531441E-2</c:v>
                </c:pt>
                <c:pt idx="77">
                  <c:v>2.6113878045497498E-2</c:v>
                </c:pt>
                <c:pt idx="78">
                  <c:v>2.2850243706121678E-2</c:v>
                </c:pt>
                <c:pt idx="79">
                  <c:v>2.3371168111537995E-2</c:v>
                </c:pt>
                <c:pt idx="80">
                  <c:v>2.231228288946286E-2</c:v>
                </c:pt>
                <c:pt idx="81">
                  <c:v>2.5095496135737763E-2</c:v>
                </c:pt>
                <c:pt idx="82">
                  <c:v>2.5682040344797024E-2</c:v>
                </c:pt>
                <c:pt idx="83">
                  <c:v>2.424430458292717E-2</c:v>
                </c:pt>
                <c:pt idx="84">
                  <c:v>2.3155103844454305E-2</c:v>
                </c:pt>
                <c:pt idx="85">
                  <c:v>2.602902898486787E-2</c:v>
                </c:pt>
                <c:pt idx="86">
                  <c:v>2.5699700756909034E-2</c:v>
                </c:pt>
                <c:pt idx="87">
                  <c:v>2.4616059675296141E-2</c:v>
                </c:pt>
                <c:pt idx="88">
                  <c:v>2.4756813600911403E-2</c:v>
                </c:pt>
                <c:pt idx="89">
                  <c:v>2.5842844024662165E-2</c:v>
                </c:pt>
                <c:pt idx="90">
                  <c:v>2.8810002623065527E-2</c:v>
                </c:pt>
                <c:pt idx="91">
                  <c:v>3.0042356228985715E-2</c:v>
                </c:pt>
                <c:pt idx="92">
                  <c:v>2.9274667828359757E-2</c:v>
                </c:pt>
                <c:pt idx="93">
                  <c:v>2.63876251137398E-2</c:v>
                </c:pt>
                <c:pt idx="94">
                  <c:v>2.9327672846993509E-2</c:v>
                </c:pt>
                <c:pt idx="95">
                  <c:v>3.0810506728979972E-2</c:v>
                </c:pt>
                <c:pt idx="96">
                  <c:v>3.1009760732486708E-2</c:v>
                </c:pt>
                <c:pt idx="97">
                  <c:v>2.9152513221825768E-2</c:v>
                </c:pt>
                <c:pt idx="98">
                  <c:v>2.9517762141753785E-2</c:v>
                </c:pt>
                <c:pt idx="99">
                  <c:v>3.250396128645458E-2</c:v>
                </c:pt>
                <c:pt idx="100">
                  <c:v>3.3138068157523411E-2</c:v>
                </c:pt>
                <c:pt idx="101">
                  <c:v>3.2821824381926684E-2</c:v>
                </c:pt>
                <c:pt idx="102">
                  <c:v>3.2720010198444734E-2</c:v>
                </c:pt>
                <c:pt idx="103">
                  <c:v>3.408368307261863E-2</c:v>
                </c:pt>
                <c:pt idx="104">
                  <c:v>3.5594870275532389E-2</c:v>
                </c:pt>
                <c:pt idx="105">
                  <c:v>3.5714285714285671E-2</c:v>
                </c:pt>
                <c:pt idx="106">
                  <c:v>3.8003451033205751E-2</c:v>
                </c:pt>
                <c:pt idx="107">
                  <c:v>3.7655849880357785E-2</c:v>
                </c:pt>
                <c:pt idx="108">
                  <c:v>3.7324061662198545E-2</c:v>
                </c:pt>
                <c:pt idx="109">
                  <c:v>3.5721746396490492E-2</c:v>
                </c:pt>
                <c:pt idx="110">
                  <c:v>3.571428571428583E-2</c:v>
                </c:pt>
                <c:pt idx="111">
                  <c:v>3.2600580671920329E-2</c:v>
                </c:pt>
                <c:pt idx="112">
                  <c:v>3.3896200645641958E-2</c:v>
                </c:pt>
                <c:pt idx="113">
                  <c:v>3.3182005777961245E-2</c:v>
                </c:pt>
                <c:pt idx="114">
                  <c:v>3.2876599596757448E-2</c:v>
                </c:pt>
                <c:pt idx="115">
                  <c:v>3.332923379658087E-2</c:v>
                </c:pt>
                <c:pt idx="116">
                  <c:v>3.1347065555010552E-2</c:v>
                </c:pt>
                <c:pt idx="117">
                  <c:v>3.4564278144615525E-2</c:v>
                </c:pt>
                <c:pt idx="118">
                  <c:v>3.1787220240025983E-2</c:v>
                </c:pt>
                <c:pt idx="119">
                  <c:v>3.208188364754419E-2</c:v>
                </c:pt>
                <c:pt idx="120">
                  <c:v>3.2427411864475113E-2</c:v>
                </c:pt>
                <c:pt idx="121">
                  <c:v>3.319887051230342E-2</c:v>
                </c:pt>
                <c:pt idx="122">
                  <c:v>3.162596064861381E-2</c:v>
                </c:pt>
                <c:pt idx="123">
                  <c:v>3.5668380462725011E-2</c:v>
                </c:pt>
                <c:pt idx="124">
                  <c:v>3.2104399343501171E-2</c:v>
                </c:pt>
                <c:pt idx="125">
                  <c:v>3.1037788607493736E-2</c:v>
                </c:pt>
                <c:pt idx="126">
                  <c:v>3.3304119193689891E-2</c:v>
                </c:pt>
                <c:pt idx="127">
                  <c:v>2.8842339125605125E-2</c:v>
                </c:pt>
                <c:pt idx="128">
                  <c:v>3.1147216168020572E-2</c:v>
                </c:pt>
                <c:pt idx="129">
                  <c:v>2.6278465053975367E-2</c:v>
                </c:pt>
                <c:pt idx="130">
                  <c:v>2.4049041182018161E-2</c:v>
                </c:pt>
                <c:pt idx="131">
                  <c:v>2.1794520010975621E-2</c:v>
                </c:pt>
                <c:pt idx="132">
                  <c:v>2.3625127121958887E-2</c:v>
                </c:pt>
                <c:pt idx="133">
                  <c:v>2.3191348143520724E-2</c:v>
                </c:pt>
                <c:pt idx="134">
                  <c:v>2.414290728967592E-2</c:v>
                </c:pt>
                <c:pt idx="135">
                  <c:v>1.9547005895128797E-2</c:v>
                </c:pt>
                <c:pt idx="136">
                  <c:v>2.2534227979676493E-2</c:v>
                </c:pt>
                <c:pt idx="137">
                  <c:v>2.4253225369028675E-2</c:v>
                </c:pt>
                <c:pt idx="138">
                  <c:v>1.9199629886652681E-2</c:v>
                </c:pt>
                <c:pt idx="139">
                  <c:v>1.8702039871977789E-2</c:v>
                </c:pt>
                <c:pt idx="140">
                  <c:v>-7.8013911840435525E-3</c:v>
                </c:pt>
                <c:pt idx="141">
                  <c:v>1.4856616376828214E-2</c:v>
                </c:pt>
                <c:pt idx="142">
                  <c:v>1.4581734458940905E-2</c:v>
                </c:pt>
                <c:pt idx="143">
                  <c:v>1.641922737560908E-2</c:v>
                </c:pt>
                <c:pt idx="144">
                  <c:v>1.417653802063428E-2</c:v>
                </c:pt>
                <c:pt idx="145">
                  <c:v>1.5644675086808869E-2</c:v>
                </c:pt>
                <c:pt idx="146">
                  <c:v>1.5119201767080438E-2</c:v>
                </c:pt>
                <c:pt idx="147">
                  <c:v>1.4721545952525797E-2</c:v>
                </c:pt>
                <c:pt idx="148">
                  <c:v>1.2782582309209459E-2</c:v>
                </c:pt>
                <c:pt idx="149">
                  <c:v>1.2633808677232702E-2</c:v>
                </c:pt>
                <c:pt idx="150">
                  <c:v>1.5660463004993228E-2</c:v>
                </c:pt>
                <c:pt idx="151">
                  <c:v>2.0251343780755545E-2</c:v>
                </c:pt>
                <c:pt idx="152">
                  <c:v>4.3070725850181971E-2</c:v>
                </c:pt>
                <c:pt idx="153">
                  <c:v>2.2620668784990236E-2</c:v>
                </c:pt>
                <c:pt idx="154">
                  <c:v>2.326021180030257E-2</c:v>
                </c:pt>
                <c:pt idx="155">
                  <c:v>2.1060577467446755E-2</c:v>
                </c:pt>
                <c:pt idx="156">
                  <c:v>2.1551561734674759E-2</c:v>
                </c:pt>
              </c:numCache>
            </c:numRef>
          </c:val>
          <c:smooth val="0"/>
          <c:extLst>
            <c:ext xmlns:c16="http://schemas.microsoft.com/office/drawing/2014/chart" uri="{C3380CC4-5D6E-409C-BE32-E72D297353CC}">
              <c16:uniqueId val="{00000002-CD3F-484B-BA05-F79B0327F53A}"/>
            </c:ext>
          </c:extLst>
        </c:ser>
        <c:ser>
          <c:idx val="3"/>
          <c:order val="3"/>
          <c:tx>
            <c:strRef>
              <c:f>payroll!$T$17</c:f>
              <c:strCache>
                <c:ptCount val="1"/>
                <c:pt idx="0">
                  <c:v>Tampa MSA</c:v>
                </c:pt>
              </c:strCache>
            </c:strRef>
          </c:tx>
          <c:spPr>
            <a:ln w="28575" cap="rnd">
              <a:solidFill>
                <a:schemeClr val="accent4"/>
              </a:solidFill>
              <a:round/>
            </a:ln>
            <a:effectLst/>
          </c:spPr>
          <c:marker>
            <c:symbol val="none"/>
          </c:marker>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payroll!$T$90:$T$246</c:f>
              <c:numCache>
                <c:formatCode>General</c:formatCode>
                <c:ptCount val="157"/>
                <c:pt idx="0">
                  <c:v>2.1917349841057233E-2</c:v>
                </c:pt>
                <c:pt idx="1">
                  <c:v>1.8259129564782275E-2</c:v>
                </c:pt>
                <c:pt idx="2">
                  <c:v>2.6091319618665367E-2</c:v>
                </c:pt>
                <c:pt idx="3">
                  <c:v>2.2211130521587262E-2</c:v>
                </c:pt>
                <c:pt idx="4">
                  <c:v>2.1297754205684964E-2</c:v>
                </c:pt>
                <c:pt idx="5">
                  <c:v>2.3377269335986113E-2</c:v>
                </c:pt>
                <c:pt idx="6">
                  <c:v>1.8565888274610115E-2</c:v>
                </c:pt>
                <c:pt idx="7">
                  <c:v>2.1436227224008574E-2</c:v>
                </c:pt>
                <c:pt idx="8">
                  <c:v>1.9919334924685009E-2</c:v>
                </c:pt>
                <c:pt idx="9">
                  <c:v>1.828213785720172E-2</c:v>
                </c:pt>
                <c:pt idx="10">
                  <c:v>1.5708528661896461E-2</c:v>
                </c:pt>
                <c:pt idx="11">
                  <c:v>1.494130202774817E-2</c:v>
                </c:pt>
                <c:pt idx="12">
                  <c:v>1.3097576948264572E-2</c:v>
                </c:pt>
                <c:pt idx="13">
                  <c:v>1.2281994595922378E-2</c:v>
                </c:pt>
                <c:pt idx="14">
                  <c:v>8.6389568052159006E-3</c:v>
                </c:pt>
                <c:pt idx="15">
                  <c:v>5.777994791666778E-3</c:v>
                </c:pt>
                <c:pt idx="16">
                  <c:v>1.3794222654980673E-3</c:v>
                </c:pt>
                <c:pt idx="17">
                  <c:v>2.1871202916160758E-3</c:v>
                </c:pt>
                <c:pt idx="18">
                  <c:v>-2.9974076474400886E-3</c:v>
                </c:pt>
                <c:pt idx="19">
                  <c:v>-8.71741060618305E-3</c:v>
                </c:pt>
                <c:pt idx="20">
                  <c:v>-1.1540634331369506E-2</c:v>
                </c:pt>
                <c:pt idx="21">
                  <c:v>-1.1322280630812778E-2</c:v>
                </c:pt>
                <c:pt idx="22">
                  <c:v>-1.109311740890692E-2</c:v>
                </c:pt>
                <c:pt idx="23">
                  <c:v>-1.4155140338105639E-2</c:v>
                </c:pt>
                <c:pt idx="24">
                  <c:v>-1.7776341305753073E-2</c:v>
                </c:pt>
                <c:pt idx="25">
                  <c:v>-1.7956806600339759E-2</c:v>
                </c:pt>
                <c:pt idx="26">
                  <c:v>-2.3028442146089206E-2</c:v>
                </c:pt>
                <c:pt idx="27">
                  <c:v>-2.9452221053483364E-2</c:v>
                </c:pt>
                <c:pt idx="28">
                  <c:v>-3.1196823596142939E-2</c:v>
                </c:pt>
                <c:pt idx="29">
                  <c:v>-3.5968315551244745E-2</c:v>
                </c:pt>
                <c:pt idx="30">
                  <c:v>-3.6727065897456765E-2</c:v>
                </c:pt>
                <c:pt idx="31">
                  <c:v>-3.8189072551095077E-2</c:v>
                </c:pt>
                <c:pt idx="32">
                  <c:v>-3.9598301763553237E-2</c:v>
                </c:pt>
                <c:pt idx="33">
                  <c:v>-4.4089979550102326E-2</c:v>
                </c:pt>
                <c:pt idx="34">
                  <c:v>-4.8800458527798178E-2</c:v>
                </c:pt>
                <c:pt idx="35">
                  <c:v>-5.1197899573350726E-2</c:v>
                </c:pt>
                <c:pt idx="36">
                  <c:v>-5.6350773280684441E-2</c:v>
                </c:pt>
                <c:pt idx="37">
                  <c:v>-6.1856519232353115E-2</c:v>
                </c:pt>
                <c:pt idx="38">
                  <c:v>-6.4676205442064205E-2</c:v>
                </c:pt>
                <c:pt idx="39">
                  <c:v>-6.2526052521884118E-2</c:v>
                </c:pt>
                <c:pt idx="40">
                  <c:v>-6.2479089996654254E-2</c:v>
                </c:pt>
                <c:pt idx="41">
                  <c:v>-6.3720969229479327E-2</c:v>
                </c:pt>
                <c:pt idx="42">
                  <c:v>-6.1493040911008087E-2</c:v>
                </c:pt>
                <c:pt idx="43">
                  <c:v>-6.0616322384016368E-2</c:v>
                </c:pt>
                <c:pt idx="44">
                  <c:v>-5.9763665731531038E-2</c:v>
                </c:pt>
                <c:pt idx="45">
                  <c:v>-5.5536539448913118E-2</c:v>
                </c:pt>
                <c:pt idx="46">
                  <c:v>-5.2251011448738956E-2</c:v>
                </c:pt>
                <c:pt idx="47">
                  <c:v>-5.10204081632653E-2</c:v>
                </c:pt>
                <c:pt idx="48">
                  <c:v>-4.3413826170342569E-2</c:v>
                </c:pt>
                <c:pt idx="49">
                  <c:v>-3.5733099209833225E-2</c:v>
                </c:pt>
                <c:pt idx="50">
                  <c:v>-2.81191970996553E-2</c:v>
                </c:pt>
                <c:pt idx="51">
                  <c:v>-2.2943530457981285E-2</c:v>
                </c:pt>
                <c:pt idx="52">
                  <c:v>-1.0794896957801886E-2</c:v>
                </c:pt>
                <c:pt idx="53">
                  <c:v>-7.8803617802453256E-3</c:v>
                </c:pt>
                <c:pt idx="54">
                  <c:v>-2.5166277188566912E-3</c:v>
                </c:pt>
                <c:pt idx="55">
                  <c:v>-9.9134823359761106E-4</c:v>
                </c:pt>
                <c:pt idx="56">
                  <c:v>-4.5207956600361662E-4</c:v>
                </c:pt>
                <c:pt idx="57">
                  <c:v>9.2416417504757129E-3</c:v>
                </c:pt>
                <c:pt idx="58">
                  <c:v>9.9000908265214262E-3</c:v>
                </c:pt>
                <c:pt idx="59">
                  <c:v>1.5217787497721721E-2</c:v>
                </c:pt>
                <c:pt idx="60">
                  <c:v>1.5219174337009065E-2</c:v>
                </c:pt>
                <c:pt idx="61">
                  <c:v>1.5023217700081946E-2</c:v>
                </c:pt>
                <c:pt idx="62">
                  <c:v>1.5376216904740326E-2</c:v>
                </c:pt>
                <c:pt idx="63">
                  <c:v>1.7930281241467227E-2</c:v>
                </c:pt>
                <c:pt idx="64">
                  <c:v>8.8383838383837982E-3</c:v>
                </c:pt>
                <c:pt idx="65">
                  <c:v>9.2968679483707503E-3</c:v>
                </c:pt>
                <c:pt idx="66">
                  <c:v>1.2164353937646423E-2</c:v>
                </c:pt>
                <c:pt idx="67">
                  <c:v>1.6418583671628368E-2</c:v>
                </c:pt>
                <c:pt idx="68">
                  <c:v>2.4242424242424201E-2</c:v>
                </c:pt>
                <c:pt idx="69">
                  <c:v>1.6159439806086719E-2</c:v>
                </c:pt>
                <c:pt idx="70">
                  <c:v>1.7987229067362172E-2</c:v>
                </c:pt>
                <c:pt idx="71">
                  <c:v>1.9208329593393855E-2</c:v>
                </c:pt>
                <c:pt idx="72">
                  <c:v>2.289048473967684E-2</c:v>
                </c:pt>
                <c:pt idx="73">
                  <c:v>2.2963760315751827E-2</c:v>
                </c:pt>
                <c:pt idx="74">
                  <c:v>2.3118279569892434E-2</c:v>
                </c:pt>
                <c:pt idx="75">
                  <c:v>2.4409871244635152E-2</c:v>
                </c:pt>
                <c:pt idx="76">
                  <c:v>2.5567673878061987E-2</c:v>
                </c:pt>
                <c:pt idx="77">
                  <c:v>2.673940261133953E-2</c:v>
                </c:pt>
                <c:pt idx="78">
                  <c:v>2.1988783049942177E-2</c:v>
                </c:pt>
                <c:pt idx="79">
                  <c:v>2.0857371083695748E-2</c:v>
                </c:pt>
                <c:pt idx="80">
                  <c:v>1.7044952751037672E-2</c:v>
                </c:pt>
                <c:pt idx="81">
                  <c:v>1.9789734075448238E-2</c:v>
                </c:pt>
                <c:pt idx="82">
                  <c:v>2.0849898400918727E-2</c:v>
                </c:pt>
                <c:pt idx="83">
                  <c:v>2.1136063408190225E-2</c:v>
                </c:pt>
                <c:pt idx="84">
                  <c:v>1.9921017990346682E-2</c:v>
                </c:pt>
                <c:pt idx="85">
                  <c:v>2.1746755524377371E-2</c:v>
                </c:pt>
                <c:pt idx="86">
                  <c:v>2.3121387283237076E-2</c:v>
                </c:pt>
                <c:pt idx="87">
                  <c:v>2.1122457886008594E-2</c:v>
                </c:pt>
                <c:pt idx="88">
                  <c:v>2.2576708507670729E-2</c:v>
                </c:pt>
                <c:pt idx="89">
                  <c:v>2.3952617367825103E-2</c:v>
                </c:pt>
                <c:pt idx="90">
                  <c:v>2.6655052264808281E-2</c:v>
                </c:pt>
                <c:pt idx="91">
                  <c:v>2.6604068857589903E-2</c:v>
                </c:pt>
                <c:pt idx="92">
                  <c:v>2.6484890587009379E-2</c:v>
                </c:pt>
                <c:pt idx="93">
                  <c:v>2.6076409945421587E-2</c:v>
                </c:pt>
                <c:pt idx="94">
                  <c:v>2.7520553872782304E-2</c:v>
                </c:pt>
                <c:pt idx="95">
                  <c:v>2.4234583872358696E-2</c:v>
                </c:pt>
                <c:pt idx="96">
                  <c:v>2.2887626914472475E-2</c:v>
                </c:pt>
                <c:pt idx="97">
                  <c:v>2.119807758324755E-2</c:v>
                </c:pt>
                <c:pt idx="98">
                  <c:v>2.3026878959082231E-2</c:v>
                </c:pt>
                <c:pt idx="99">
                  <c:v>2.6327036498846015E-2</c:v>
                </c:pt>
                <c:pt idx="100">
                  <c:v>2.7619128804023608E-2</c:v>
                </c:pt>
                <c:pt idx="101">
                  <c:v>2.7645457638652605E-2</c:v>
                </c:pt>
                <c:pt idx="102">
                  <c:v>2.7744781944680171E-2</c:v>
                </c:pt>
                <c:pt idx="103">
                  <c:v>2.8201219512195085E-2</c:v>
                </c:pt>
                <c:pt idx="104">
                  <c:v>2.9692919380763166E-2</c:v>
                </c:pt>
                <c:pt idx="105">
                  <c:v>2.8790949003714882E-2</c:v>
                </c:pt>
                <c:pt idx="106">
                  <c:v>3.0320896150930685E-2</c:v>
                </c:pt>
                <c:pt idx="107">
                  <c:v>3.2165712361064372E-2</c:v>
                </c:pt>
                <c:pt idx="108">
                  <c:v>3.3899730820995927E-2</c:v>
                </c:pt>
                <c:pt idx="109">
                  <c:v>3.6641734599546102E-2</c:v>
                </c:pt>
                <c:pt idx="110">
                  <c:v>3.4725127604384572E-2</c:v>
                </c:pt>
                <c:pt idx="111">
                  <c:v>3.1065211959690142E-2</c:v>
                </c:pt>
                <c:pt idx="112">
                  <c:v>3.210286188303612E-2</c:v>
                </c:pt>
                <c:pt idx="113">
                  <c:v>3.352371492426124E-2</c:v>
                </c:pt>
                <c:pt idx="114">
                  <c:v>3.4590935358705596E-2</c:v>
                </c:pt>
                <c:pt idx="115">
                  <c:v>3.4264063915657804E-2</c:v>
                </c:pt>
                <c:pt idx="116">
                  <c:v>3.2697995399276994E-2</c:v>
                </c:pt>
                <c:pt idx="117">
                  <c:v>3.9064423471481258E-2</c:v>
                </c:pt>
                <c:pt idx="118">
                  <c:v>4.0873048311943105E-2</c:v>
                </c:pt>
                <c:pt idx="119">
                  <c:v>3.9158100832109646E-2</c:v>
                </c:pt>
                <c:pt idx="120">
                  <c:v>3.9052965584574079E-2</c:v>
                </c:pt>
                <c:pt idx="121">
                  <c:v>3.7940818808269113E-2</c:v>
                </c:pt>
                <c:pt idx="122">
                  <c:v>3.6794436357755138E-2</c:v>
                </c:pt>
                <c:pt idx="123">
                  <c:v>4.1437802907915953E-2</c:v>
                </c:pt>
                <c:pt idx="124">
                  <c:v>3.8257514868992051E-2</c:v>
                </c:pt>
                <c:pt idx="125">
                  <c:v>3.3717763895563142E-2</c:v>
                </c:pt>
                <c:pt idx="126">
                  <c:v>3.5828279604213101E-2</c:v>
                </c:pt>
                <c:pt idx="127">
                  <c:v>3.4801306044437402E-2</c:v>
                </c:pt>
                <c:pt idx="128">
                  <c:v>3.707239459029428E-2</c:v>
                </c:pt>
                <c:pt idx="129">
                  <c:v>3.2540873548692874E-2</c:v>
                </c:pt>
                <c:pt idx="130">
                  <c:v>2.7330558391580898E-2</c:v>
                </c:pt>
                <c:pt idx="131">
                  <c:v>3.0617051342439944E-2</c:v>
                </c:pt>
                <c:pt idx="132">
                  <c:v>2.920679664865726E-2</c:v>
                </c:pt>
                <c:pt idx="133">
                  <c:v>2.640006248535496E-2</c:v>
                </c:pt>
                <c:pt idx="134">
                  <c:v>2.5739021917167149E-2</c:v>
                </c:pt>
                <c:pt idx="135">
                  <c:v>2.0786473280074425E-2</c:v>
                </c:pt>
                <c:pt idx="136">
                  <c:v>1.9894720544976038E-2</c:v>
                </c:pt>
                <c:pt idx="137">
                  <c:v>2.463779344541718E-2</c:v>
                </c:pt>
                <c:pt idx="138">
                  <c:v>1.9567059548571061E-2</c:v>
                </c:pt>
                <c:pt idx="139">
                  <c:v>2.1240572571956218E-2</c:v>
                </c:pt>
                <c:pt idx="140">
                  <c:v>3.4519791347038973E-3</c:v>
                </c:pt>
                <c:pt idx="141">
                  <c:v>1.7899487493306887E-2</c:v>
                </c:pt>
                <c:pt idx="142">
                  <c:v>1.9035241953979123E-2</c:v>
                </c:pt>
                <c:pt idx="143">
                  <c:v>1.6072516758074449E-2</c:v>
                </c:pt>
                <c:pt idx="144">
                  <c:v>1.7802799756542805E-2</c:v>
                </c:pt>
                <c:pt idx="145">
                  <c:v>2.1307358648504682E-2</c:v>
                </c:pt>
                <c:pt idx="146">
                  <c:v>2.1823435480191656E-2</c:v>
                </c:pt>
                <c:pt idx="147">
                  <c:v>2.1654889446090723E-2</c:v>
                </c:pt>
                <c:pt idx="148">
                  <c:v>2.2011385199240986E-2</c:v>
                </c:pt>
                <c:pt idx="149">
                  <c:v>2.0945179584121017E-2</c:v>
                </c:pt>
                <c:pt idx="150">
                  <c:v>2.2742727616169179E-2</c:v>
                </c:pt>
                <c:pt idx="151">
                  <c:v>2.3662396382818456E-2</c:v>
                </c:pt>
                <c:pt idx="152">
                  <c:v>4.0287439798180606E-2</c:v>
                </c:pt>
                <c:pt idx="153">
                  <c:v>2.4122642218381233E-2</c:v>
                </c:pt>
                <c:pt idx="154">
                  <c:v>2.2430607651913046E-2</c:v>
                </c:pt>
                <c:pt idx="155">
                  <c:v>2.3764899917534908E-2</c:v>
                </c:pt>
                <c:pt idx="156">
                  <c:v>1.622066078636571E-2</c:v>
                </c:pt>
              </c:numCache>
            </c:numRef>
          </c:val>
          <c:smooth val="0"/>
          <c:extLst>
            <c:ext xmlns:c16="http://schemas.microsoft.com/office/drawing/2014/chart" uri="{C3380CC4-5D6E-409C-BE32-E72D297353CC}">
              <c16:uniqueId val="{00000003-CD3F-484B-BA05-F79B0327F53A}"/>
            </c:ext>
          </c:extLst>
        </c:ser>
        <c:ser>
          <c:idx val="4"/>
          <c:order val="4"/>
          <c:tx>
            <c:strRef>
              <c:f>payroll!$U$17</c:f>
              <c:strCache>
                <c:ptCount val="1"/>
                <c:pt idx="0">
                  <c:v>Orlando MSA</c:v>
                </c:pt>
              </c:strCache>
            </c:strRef>
          </c:tx>
          <c:spPr>
            <a:ln w="28575" cap="rnd">
              <a:solidFill>
                <a:schemeClr val="accent5"/>
              </a:solidFill>
              <a:round/>
            </a:ln>
            <a:effectLst/>
          </c:spPr>
          <c:marker>
            <c:symbol val="none"/>
          </c:marker>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payroll!$U$90:$U$246</c:f>
              <c:numCache>
                <c:formatCode>General</c:formatCode>
                <c:ptCount val="157"/>
                <c:pt idx="0">
                  <c:v>4.9782894072503241E-2</c:v>
                </c:pt>
                <c:pt idx="1">
                  <c:v>4.7940376674388177E-2</c:v>
                </c:pt>
                <c:pt idx="2">
                  <c:v>4.9989961855049142E-2</c:v>
                </c:pt>
                <c:pt idx="3">
                  <c:v>5.1979208316673443E-2</c:v>
                </c:pt>
                <c:pt idx="4">
                  <c:v>4.5224635525141464E-2</c:v>
                </c:pt>
                <c:pt idx="5">
                  <c:v>4.6785361028684427E-2</c:v>
                </c:pt>
                <c:pt idx="6">
                  <c:v>3.7622789783889936E-2</c:v>
                </c:pt>
                <c:pt idx="7">
                  <c:v>3.9522598317354593E-2</c:v>
                </c:pt>
                <c:pt idx="8">
                  <c:v>3.8873733437256294E-2</c:v>
                </c:pt>
                <c:pt idx="9">
                  <c:v>3.7163148166163847E-2</c:v>
                </c:pt>
                <c:pt idx="10">
                  <c:v>3.6458838359352409E-2</c:v>
                </c:pt>
                <c:pt idx="11">
                  <c:v>3.6611282843894769E-2</c:v>
                </c:pt>
                <c:pt idx="12">
                  <c:v>3.6841092727972473E-2</c:v>
                </c:pt>
                <c:pt idx="13">
                  <c:v>3.8827486785199511E-2</c:v>
                </c:pt>
                <c:pt idx="14">
                  <c:v>3.5564053537284937E-2</c:v>
                </c:pt>
                <c:pt idx="15">
                  <c:v>3.0596731280881619E-2</c:v>
                </c:pt>
                <c:pt idx="16">
                  <c:v>2.7801499193471822E-2</c:v>
                </c:pt>
                <c:pt idx="17">
                  <c:v>2.4284229424548848E-2</c:v>
                </c:pt>
                <c:pt idx="18">
                  <c:v>2.5560920193126953E-2</c:v>
                </c:pt>
                <c:pt idx="19">
                  <c:v>1.9104084321475798E-2</c:v>
                </c:pt>
                <c:pt idx="20">
                  <c:v>1.55678514489357E-2</c:v>
                </c:pt>
                <c:pt idx="21">
                  <c:v>1.8290967076259265E-2</c:v>
                </c:pt>
                <c:pt idx="22">
                  <c:v>1.7213958274861878E-2</c:v>
                </c:pt>
                <c:pt idx="23">
                  <c:v>1.1182555213866369E-2</c:v>
                </c:pt>
                <c:pt idx="24">
                  <c:v>6.0302439929492526E-3</c:v>
                </c:pt>
                <c:pt idx="25">
                  <c:v>5.6434452770838268E-3</c:v>
                </c:pt>
                <c:pt idx="26">
                  <c:v>3.0465288035450098E-3</c:v>
                </c:pt>
                <c:pt idx="27">
                  <c:v>-6.9149917020099585E-3</c:v>
                </c:pt>
                <c:pt idx="28">
                  <c:v>-9.7858197932054435E-3</c:v>
                </c:pt>
                <c:pt idx="29">
                  <c:v>-1.4944649446494507E-2</c:v>
                </c:pt>
                <c:pt idx="30">
                  <c:v>-1.578510108003315E-2</c:v>
                </c:pt>
                <c:pt idx="31">
                  <c:v>-2.0592852525625802E-2</c:v>
                </c:pt>
                <c:pt idx="32">
                  <c:v>-2.5764151814572065E-2</c:v>
                </c:pt>
                <c:pt idx="33">
                  <c:v>-3.5464259395725867E-2</c:v>
                </c:pt>
                <c:pt idx="34">
                  <c:v>-4.4605904534167205E-2</c:v>
                </c:pt>
                <c:pt idx="35">
                  <c:v>-4.7276748686756943E-2</c:v>
                </c:pt>
                <c:pt idx="36">
                  <c:v>-5.5053485798598339E-2</c:v>
                </c:pt>
                <c:pt idx="37">
                  <c:v>-6.3201471941122397E-2</c:v>
                </c:pt>
                <c:pt idx="38">
                  <c:v>-6.9397146801656678E-2</c:v>
                </c:pt>
                <c:pt idx="39">
                  <c:v>-6.8888682573577137E-2</c:v>
                </c:pt>
                <c:pt idx="40">
                  <c:v>-6.7406302442662658E-2</c:v>
                </c:pt>
                <c:pt idx="41">
                  <c:v>-6.7990260348379766E-2</c:v>
                </c:pt>
                <c:pt idx="42">
                  <c:v>-7.2781842055899479E-2</c:v>
                </c:pt>
                <c:pt idx="43">
                  <c:v>-6.7886102206298218E-2</c:v>
                </c:pt>
                <c:pt idx="44">
                  <c:v>-6.4170616113744125E-2</c:v>
                </c:pt>
                <c:pt idx="45">
                  <c:v>-5.9593162066660176E-2</c:v>
                </c:pt>
                <c:pt idx="46">
                  <c:v>-5.1790527531767383E-2</c:v>
                </c:pt>
                <c:pt idx="47">
                  <c:v>-4.8655445927645535E-2</c:v>
                </c:pt>
                <c:pt idx="48">
                  <c:v>-4.001171074460818E-2</c:v>
                </c:pt>
                <c:pt idx="49">
                  <c:v>-3.4076401846214216E-2</c:v>
                </c:pt>
                <c:pt idx="50">
                  <c:v>-2.5220057363267729E-2</c:v>
                </c:pt>
                <c:pt idx="51">
                  <c:v>-1.2762987336723456E-2</c:v>
                </c:pt>
                <c:pt idx="52">
                  <c:v>-4.7985604318703939E-3</c:v>
                </c:pt>
                <c:pt idx="53">
                  <c:v>9.0434083601283882E-4</c:v>
                </c:pt>
                <c:pt idx="54">
                  <c:v>8.4968642524782291E-3</c:v>
                </c:pt>
                <c:pt idx="55">
                  <c:v>8.0922516690269067E-3</c:v>
                </c:pt>
                <c:pt idx="56">
                  <c:v>1.8231540565178449E-3</c:v>
                </c:pt>
                <c:pt idx="57">
                  <c:v>1.249111404488672E-2</c:v>
                </c:pt>
                <c:pt idx="58">
                  <c:v>1.1878172588832534E-2</c:v>
                </c:pt>
                <c:pt idx="59">
                  <c:v>1.4743263853584139E-2</c:v>
                </c:pt>
                <c:pt idx="60">
                  <c:v>1.4638609332113426E-2</c:v>
                </c:pt>
                <c:pt idx="61">
                  <c:v>1.4030093533956846E-2</c:v>
                </c:pt>
                <c:pt idx="62">
                  <c:v>1.3291396103896127E-2</c:v>
                </c:pt>
                <c:pt idx="63">
                  <c:v>1.1614988385011614E-2</c:v>
                </c:pt>
                <c:pt idx="64">
                  <c:v>6.7302862882973836E-3</c:v>
                </c:pt>
                <c:pt idx="65">
                  <c:v>6.0234916173074991E-3</c:v>
                </c:pt>
                <c:pt idx="66">
                  <c:v>9.5285857572718156E-3</c:v>
                </c:pt>
                <c:pt idx="67">
                  <c:v>9.9337748344370622E-3</c:v>
                </c:pt>
                <c:pt idx="68">
                  <c:v>2.0018198362147362E-2</c:v>
                </c:pt>
                <c:pt idx="69">
                  <c:v>1.3640922768304937E-2</c:v>
                </c:pt>
                <c:pt idx="70">
                  <c:v>1.7658272298585239E-2</c:v>
                </c:pt>
                <c:pt idx="71">
                  <c:v>1.923847695390786E-2</c:v>
                </c:pt>
                <c:pt idx="72">
                  <c:v>2.2342450656246824E-2</c:v>
                </c:pt>
                <c:pt idx="73">
                  <c:v>2.4864648085021125E-2</c:v>
                </c:pt>
                <c:pt idx="74">
                  <c:v>2.8537098227696005E-2</c:v>
                </c:pt>
                <c:pt idx="75">
                  <c:v>2.575878594249208E-2</c:v>
                </c:pt>
                <c:pt idx="76">
                  <c:v>2.3947315905008978E-2</c:v>
                </c:pt>
                <c:pt idx="77">
                  <c:v>2.6544257060173656E-2</c:v>
                </c:pt>
                <c:pt idx="78">
                  <c:v>2.3546944858420314E-2</c:v>
                </c:pt>
                <c:pt idx="79">
                  <c:v>2.314952806756081E-2</c:v>
                </c:pt>
                <c:pt idx="80">
                  <c:v>2.5869759143621791E-2</c:v>
                </c:pt>
                <c:pt idx="81">
                  <c:v>3.0377993271323896E-2</c:v>
                </c:pt>
                <c:pt idx="82">
                  <c:v>2.9478458049886712E-2</c:v>
                </c:pt>
                <c:pt idx="83">
                  <c:v>2.8509634290208415E-2</c:v>
                </c:pt>
                <c:pt idx="84">
                  <c:v>2.5578204625637029E-2</c:v>
                </c:pt>
                <c:pt idx="85">
                  <c:v>2.9544120524359268E-2</c:v>
                </c:pt>
                <c:pt idx="86">
                  <c:v>2.7745327102803738E-2</c:v>
                </c:pt>
                <c:pt idx="87">
                  <c:v>2.8713256764648625E-2</c:v>
                </c:pt>
                <c:pt idx="88">
                  <c:v>3.2449814850906207E-2</c:v>
                </c:pt>
                <c:pt idx="89">
                  <c:v>3.4023524837173129E-2</c:v>
                </c:pt>
                <c:pt idx="90">
                  <c:v>3.5235876528829306E-2</c:v>
                </c:pt>
                <c:pt idx="91">
                  <c:v>3.9425131093416332E-2</c:v>
                </c:pt>
                <c:pt idx="92">
                  <c:v>3.7487922705313967E-2</c:v>
                </c:pt>
                <c:pt idx="93">
                  <c:v>3.4284067991933204E-2</c:v>
                </c:pt>
                <c:pt idx="94">
                  <c:v>3.4188852710208814E-2</c:v>
                </c:pt>
                <c:pt idx="95">
                  <c:v>3.5461670808640704E-2</c:v>
                </c:pt>
                <c:pt idx="96">
                  <c:v>4.1089345437171527E-2</c:v>
                </c:pt>
                <c:pt idx="97">
                  <c:v>3.7723299125807498E-2</c:v>
                </c:pt>
                <c:pt idx="98">
                  <c:v>3.8836790754949321E-2</c:v>
                </c:pt>
                <c:pt idx="99">
                  <c:v>4.0590405904058907E-2</c:v>
                </c:pt>
                <c:pt idx="100">
                  <c:v>4.2661632845681967E-2</c:v>
                </c:pt>
                <c:pt idx="101">
                  <c:v>4.1553069474475929E-2</c:v>
                </c:pt>
                <c:pt idx="102">
                  <c:v>4.2100328176277631E-2</c:v>
                </c:pt>
                <c:pt idx="103">
                  <c:v>4.2227204783258421E-2</c:v>
                </c:pt>
                <c:pt idx="104">
                  <c:v>4.1814118085304615E-2</c:v>
                </c:pt>
                <c:pt idx="105">
                  <c:v>4.0482822655524518E-2</c:v>
                </c:pt>
                <c:pt idx="106">
                  <c:v>4.0374108713769709E-2</c:v>
                </c:pt>
                <c:pt idx="107">
                  <c:v>3.9324286901135548E-2</c:v>
                </c:pt>
                <c:pt idx="108">
                  <c:v>3.6714089031665904E-2</c:v>
                </c:pt>
                <c:pt idx="109">
                  <c:v>3.9556817141287476E-2</c:v>
                </c:pt>
                <c:pt idx="110">
                  <c:v>3.8114343029087221E-2</c:v>
                </c:pt>
                <c:pt idx="111">
                  <c:v>4.0825604655391971E-2</c:v>
                </c:pt>
                <c:pt idx="112">
                  <c:v>4.26360097764098E-2</c:v>
                </c:pt>
                <c:pt idx="113">
                  <c:v>4.3866774979691221E-2</c:v>
                </c:pt>
                <c:pt idx="114">
                  <c:v>4.6337952132445563E-2</c:v>
                </c:pt>
                <c:pt idx="115">
                  <c:v>4.4818931516672648E-2</c:v>
                </c:pt>
                <c:pt idx="116">
                  <c:v>4.5499240189505553E-2</c:v>
                </c:pt>
                <c:pt idx="117">
                  <c:v>4.9437801177940471E-2</c:v>
                </c:pt>
                <c:pt idx="118">
                  <c:v>4.9844236760124609E-2</c:v>
                </c:pt>
                <c:pt idx="119">
                  <c:v>5.1070254907185357E-2</c:v>
                </c:pt>
                <c:pt idx="120">
                  <c:v>4.9756529437804377E-2</c:v>
                </c:pt>
                <c:pt idx="121">
                  <c:v>4.7916850171760852E-2</c:v>
                </c:pt>
                <c:pt idx="122">
                  <c:v>4.795783926218701E-2</c:v>
                </c:pt>
                <c:pt idx="123">
                  <c:v>4.6562418100812401E-2</c:v>
                </c:pt>
                <c:pt idx="124">
                  <c:v>4.3844417433582222E-2</c:v>
                </c:pt>
                <c:pt idx="125">
                  <c:v>4.1591007349762135E-2</c:v>
                </c:pt>
                <c:pt idx="126">
                  <c:v>4.3941869464270276E-2</c:v>
                </c:pt>
                <c:pt idx="127">
                  <c:v>4.3496911461908074E-2</c:v>
                </c:pt>
                <c:pt idx="128">
                  <c:v>4.1894664842681263E-2</c:v>
                </c:pt>
                <c:pt idx="129">
                  <c:v>3.8690476190476192E-2</c:v>
                </c:pt>
                <c:pt idx="130">
                  <c:v>3.9423484527342095E-2</c:v>
                </c:pt>
                <c:pt idx="131">
                  <c:v>3.9631570052391298E-2</c:v>
                </c:pt>
                <c:pt idx="132">
                  <c:v>4.2169182761238086E-2</c:v>
                </c:pt>
                <c:pt idx="133">
                  <c:v>3.9841976968983658E-2</c:v>
                </c:pt>
                <c:pt idx="134">
                  <c:v>3.8219763640935496E-2</c:v>
                </c:pt>
                <c:pt idx="135">
                  <c:v>3.697829716193652E-2</c:v>
                </c:pt>
                <c:pt idx="136">
                  <c:v>3.4933044997088915E-2</c:v>
                </c:pt>
                <c:pt idx="137">
                  <c:v>3.7605844263656138E-2</c:v>
                </c:pt>
                <c:pt idx="138">
                  <c:v>2.9983525535420174E-2</c:v>
                </c:pt>
                <c:pt idx="139">
                  <c:v>3.0255693496670195E-2</c:v>
                </c:pt>
                <c:pt idx="140">
                  <c:v>1.4278680452978905E-2</c:v>
                </c:pt>
                <c:pt idx="141">
                  <c:v>3.5366352844862912E-2</c:v>
                </c:pt>
                <c:pt idx="142">
                  <c:v>3.4176182707993552E-2</c:v>
                </c:pt>
                <c:pt idx="143">
                  <c:v>3.462570104852486E-2</c:v>
                </c:pt>
                <c:pt idx="144">
                  <c:v>3.3503277494537395E-2</c:v>
                </c:pt>
                <c:pt idx="145">
                  <c:v>3.451620725891201E-2</c:v>
                </c:pt>
                <c:pt idx="146">
                  <c:v>3.6489868410430323E-2</c:v>
                </c:pt>
                <c:pt idx="147">
                  <c:v>3.5176688400547412E-2</c:v>
                </c:pt>
                <c:pt idx="148">
                  <c:v>3.3995017278791256E-2</c:v>
                </c:pt>
                <c:pt idx="149">
                  <c:v>3.304264341147288E-2</c:v>
                </c:pt>
                <c:pt idx="150">
                  <c:v>3.5508637236084342E-2</c:v>
                </c:pt>
                <c:pt idx="151">
                  <c:v>3.6070545048280306E-2</c:v>
                </c:pt>
                <c:pt idx="152">
                  <c:v>5.3155339805825277E-2</c:v>
                </c:pt>
                <c:pt idx="153">
                  <c:v>3.6767612872618011E-2</c:v>
                </c:pt>
                <c:pt idx="154">
                  <c:v>3.8409969240476231E-2</c:v>
                </c:pt>
                <c:pt idx="155">
                  <c:v>3.3938251237331934E-2</c:v>
                </c:pt>
                <c:pt idx="156">
                  <c:v>3.4844569728290663E-2</c:v>
                </c:pt>
              </c:numCache>
            </c:numRef>
          </c:val>
          <c:smooth val="0"/>
          <c:extLst>
            <c:ext xmlns:c16="http://schemas.microsoft.com/office/drawing/2014/chart" uri="{C3380CC4-5D6E-409C-BE32-E72D297353CC}">
              <c16:uniqueId val="{00000004-CD3F-484B-BA05-F79B0327F53A}"/>
            </c:ext>
          </c:extLst>
        </c:ser>
        <c:ser>
          <c:idx val="5"/>
          <c:order val="5"/>
          <c:tx>
            <c:strRef>
              <c:f>payroll!$V$17</c:f>
              <c:strCache>
                <c:ptCount val="1"/>
                <c:pt idx="0">
                  <c:v>Naples MSA</c:v>
                </c:pt>
              </c:strCache>
            </c:strRef>
          </c:tx>
          <c:spPr>
            <a:ln w="28575" cap="rnd">
              <a:solidFill>
                <a:schemeClr val="accent6"/>
              </a:solidFill>
              <a:round/>
            </a:ln>
            <a:effectLst/>
          </c:spPr>
          <c:marker>
            <c:symbol val="none"/>
          </c:marker>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payroll!$V$90:$V$246</c:f>
              <c:numCache>
                <c:formatCode>General</c:formatCode>
                <c:ptCount val="157"/>
                <c:pt idx="0">
                  <c:v>7.03764320785598E-2</c:v>
                </c:pt>
                <c:pt idx="1">
                  <c:v>6.8292682926829315E-2</c:v>
                </c:pt>
                <c:pt idx="2">
                  <c:v>6.8016194331983845E-2</c:v>
                </c:pt>
                <c:pt idx="3">
                  <c:v>6.1946902654867284E-2</c:v>
                </c:pt>
                <c:pt idx="4">
                  <c:v>5.9952038369304558E-2</c:v>
                </c:pt>
                <c:pt idx="5">
                  <c:v>5.961844197138326E-2</c:v>
                </c:pt>
                <c:pt idx="6">
                  <c:v>5.2050473186119939E-2</c:v>
                </c:pt>
                <c:pt idx="7">
                  <c:v>5.4117647058823576E-2</c:v>
                </c:pt>
                <c:pt idx="8">
                  <c:v>5.1602814698983535E-2</c:v>
                </c:pt>
                <c:pt idx="9">
                  <c:v>4.2801556420233464E-2</c:v>
                </c:pt>
                <c:pt idx="10">
                  <c:v>3.3255993812838225E-2</c:v>
                </c:pt>
                <c:pt idx="11">
                  <c:v>2.7734976887519216E-2</c:v>
                </c:pt>
                <c:pt idx="12">
                  <c:v>1.5290519877675839E-2</c:v>
                </c:pt>
                <c:pt idx="13">
                  <c:v>4.5662100456620568E-3</c:v>
                </c:pt>
                <c:pt idx="14">
                  <c:v>9.0978013646701179E-3</c:v>
                </c:pt>
                <c:pt idx="15">
                  <c:v>3.0303030303030732E-3</c:v>
                </c:pt>
                <c:pt idx="16">
                  <c:v>-7.5414781297134239E-3</c:v>
                </c:pt>
                <c:pt idx="17">
                  <c:v>-2.100525131282829E-2</c:v>
                </c:pt>
                <c:pt idx="18">
                  <c:v>-3.2983508245877105E-2</c:v>
                </c:pt>
                <c:pt idx="19">
                  <c:v>-4.2410714285714413E-2</c:v>
                </c:pt>
                <c:pt idx="20">
                  <c:v>-4.9070631970260181E-2</c:v>
                </c:pt>
                <c:pt idx="21">
                  <c:v>-4.9253731343283542E-2</c:v>
                </c:pt>
                <c:pt idx="22">
                  <c:v>-4.7155688622754474E-2</c:v>
                </c:pt>
                <c:pt idx="23">
                  <c:v>-4.7976011994003039E-2</c:v>
                </c:pt>
                <c:pt idx="24">
                  <c:v>-4.5180722891566369E-2</c:v>
                </c:pt>
                <c:pt idx="25">
                  <c:v>-4.7727272727272708E-2</c:v>
                </c:pt>
                <c:pt idx="26">
                  <c:v>-6.2359128474830938E-2</c:v>
                </c:pt>
                <c:pt idx="27">
                  <c:v>-7.0241691842900383E-2</c:v>
                </c:pt>
                <c:pt idx="28">
                  <c:v>-6.9148936170212727E-2</c:v>
                </c:pt>
                <c:pt idx="29">
                  <c:v>-6.4367816091954064E-2</c:v>
                </c:pt>
                <c:pt idx="30">
                  <c:v>-6.1240310077519421E-2</c:v>
                </c:pt>
                <c:pt idx="31">
                  <c:v>-6.8376068376068244E-2</c:v>
                </c:pt>
                <c:pt idx="32">
                  <c:v>-6.6458170445660672E-2</c:v>
                </c:pt>
                <c:pt idx="33">
                  <c:v>-7.1428571428571494E-2</c:v>
                </c:pt>
                <c:pt idx="34">
                  <c:v>-7.8554595443833461E-2</c:v>
                </c:pt>
                <c:pt idx="35">
                  <c:v>-8.3464566929133815E-2</c:v>
                </c:pt>
                <c:pt idx="36">
                  <c:v>-9.3059936908517327E-2</c:v>
                </c:pt>
                <c:pt idx="37">
                  <c:v>-9.228321400159116E-2</c:v>
                </c:pt>
                <c:pt idx="38">
                  <c:v>-9.1346153846153785E-2</c:v>
                </c:pt>
                <c:pt idx="39">
                  <c:v>-8.8545897644191643E-2</c:v>
                </c:pt>
                <c:pt idx="40">
                  <c:v>-8.7346938775510224E-2</c:v>
                </c:pt>
                <c:pt idx="41">
                  <c:v>-9.090909090909087E-2</c:v>
                </c:pt>
                <c:pt idx="42">
                  <c:v>-8.8356729975226991E-2</c:v>
                </c:pt>
                <c:pt idx="43">
                  <c:v>-8.3402835696413671E-2</c:v>
                </c:pt>
                <c:pt idx="44">
                  <c:v>-8.2914572864321648E-2</c:v>
                </c:pt>
                <c:pt idx="45">
                  <c:v>-7.5232459847844393E-2</c:v>
                </c:pt>
                <c:pt idx="46">
                  <c:v>-6.6496163682864429E-2</c:v>
                </c:pt>
                <c:pt idx="47">
                  <c:v>-6.1855670103092807E-2</c:v>
                </c:pt>
                <c:pt idx="48">
                  <c:v>-4.434782608695647E-2</c:v>
                </c:pt>
                <c:pt idx="49">
                  <c:v>-4.2068361086765975E-2</c:v>
                </c:pt>
                <c:pt idx="50">
                  <c:v>-3.6155202821869563E-2</c:v>
                </c:pt>
                <c:pt idx="51">
                  <c:v>-1.8716577540107027E-2</c:v>
                </c:pt>
                <c:pt idx="52">
                  <c:v>-8.050089445438207E-3</c:v>
                </c:pt>
                <c:pt idx="53">
                  <c:v>2.7027027027026773E-3</c:v>
                </c:pt>
                <c:pt idx="54">
                  <c:v>1.08695652173912E-2</c:v>
                </c:pt>
                <c:pt idx="55">
                  <c:v>1.7288444040036318E-2</c:v>
                </c:pt>
                <c:pt idx="56">
                  <c:v>1.8264840182648401E-2</c:v>
                </c:pt>
                <c:pt idx="57">
                  <c:v>3.1078610603290598E-2</c:v>
                </c:pt>
                <c:pt idx="58">
                  <c:v>3.1050228310502335E-2</c:v>
                </c:pt>
                <c:pt idx="59">
                  <c:v>3.5714285714285636E-2</c:v>
                </c:pt>
                <c:pt idx="60">
                  <c:v>2.54777070063694E-2</c:v>
                </c:pt>
                <c:pt idx="61">
                  <c:v>3.1107044830741132E-2</c:v>
                </c:pt>
                <c:pt idx="62">
                  <c:v>3.6596523330283626E-2</c:v>
                </c:pt>
                <c:pt idx="63">
                  <c:v>3.723887375113541E-2</c:v>
                </c:pt>
                <c:pt idx="64">
                  <c:v>3.0658250676284863E-2</c:v>
                </c:pt>
                <c:pt idx="65">
                  <c:v>2.3360287511230985E-2</c:v>
                </c:pt>
                <c:pt idx="66">
                  <c:v>3.405017921146964E-2</c:v>
                </c:pt>
                <c:pt idx="67">
                  <c:v>3.756708407871201E-2</c:v>
                </c:pt>
                <c:pt idx="68">
                  <c:v>4.8430493273542652E-2</c:v>
                </c:pt>
                <c:pt idx="69">
                  <c:v>3.5460992907801421E-2</c:v>
                </c:pt>
                <c:pt idx="70">
                  <c:v>3.100088573959256E-2</c:v>
                </c:pt>
                <c:pt idx="71">
                  <c:v>3.2714412024756882E-2</c:v>
                </c:pt>
                <c:pt idx="72">
                  <c:v>4.1703637976929928E-2</c:v>
                </c:pt>
                <c:pt idx="73">
                  <c:v>4.259094942324753E-2</c:v>
                </c:pt>
                <c:pt idx="74">
                  <c:v>4.2365401588702535E-2</c:v>
                </c:pt>
                <c:pt idx="75">
                  <c:v>3.5901926444833573E-2</c:v>
                </c:pt>
                <c:pt idx="76">
                  <c:v>3.8495188101487367E-2</c:v>
                </c:pt>
                <c:pt idx="77">
                  <c:v>4.5654082528533702E-2</c:v>
                </c:pt>
                <c:pt idx="78">
                  <c:v>2.8596187175043301E-2</c:v>
                </c:pt>
                <c:pt idx="79">
                  <c:v>2.2413793103448227E-2</c:v>
                </c:pt>
                <c:pt idx="80">
                  <c:v>1.7964071856287376E-2</c:v>
                </c:pt>
                <c:pt idx="81">
                  <c:v>1.8835616438356188E-2</c:v>
                </c:pt>
                <c:pt idx="82">
                  <c:v>2.5773195876288658E-2</c:v>
                </c:pt>
                <c:pt idx="83">
                  <c:v>2.8253424657534224E-2</c:v>
                </c:pt>
                <c:pt idx="84">
                  <c:v>2.7257240204429205E-2</c:v>
                </c:pt>
                <c:pt idx="85">
                  <c:v>2.9787234042553193E-2</c:v>
                </c:pt>
                <c:pt idx="86">
                  <c:v>2.4555461473327739E-2</c:v>
                </c:pt>
                <c:pt idx="87">
                  <c:v>2.7895181741335564E-2</c:v>
                </c:pt>
                <c:pt idx="88">
                  <c:v>3.2013479359730389E-2</c:v>
                </c:pt>
                <c:pt idx="89">
                  <c:v>3.1905961376994217E-2</c:v>
                </c:pt>
                <c:pt idx="90">
                  <c:v>4.0438079191238388E-2</c:v>
                </c:pt>
                <c:pt idx="91">
                  <c:v>4.7217537942664492E-2</c:v>
                </c:pt>
                <c:pt idx="92">
                  <c:v>4.8739495798319307E-2</c:v>
                </c:pt>
                <c:pt idx="93">
                  <c:v>5.2100840336134477E-2</c:v>
                </c:pt>
                <c:pt idx="94">
                  <c:v>5.4438860971524283E-2</c:v>
                </c:pt>
                <c:pt idx="95">
                  <c:v>4.9958368026644467E-2</c:v>
                </c:pt>
                <c:pt idx="96">
                  <c:v>4.975124378109453E-2</c:v>
                </c:pt>
                <c:pt idx="97">
                  <c:v>5.2066115702479314E-2</c:v>
                </c:pt>
                <c:pt idx="98">
                  <c:v>5.7851239669421489E-2</c:v>
                </c:pt>
                <c:pt idx="99">
                  <c:v>5.674342105263163E-2</c:v>
                </c:pt>
                <c:pt idx="100">
                  <c:v>5.3061224489795916E-2</c:v>
                </c:pt>
                <c:pt idx="101">
                  <c:v>5.2888527257933277E-2</c:v>
                </c:pt>
                <c:pt idx="102">
                  <c:v>5.4251012145748893E-2</c:v>
                </c:pt>
                <c:pt idx="103">
                  <c:v>5.2334943639291351E-2</c:v>
                </c:pt>
                <c:pt idx="104">
                  <c:v>4.5673076923076948E-2</c:v>
                </c:pt>
                <c:pt idx="105">
                  <c:v>5.1916932907348126E-2</c:v>
                </c:pt>
                <c:pt idx="106">
                  <c:v>5.6393963463065876E-2</c:v>
                </c:pt>
                <c:pt idx="107">
                  <c:v>5.2339413164155392E-2</c:v>
                </c:pt>
                <c:pt idx="108">
                  <c:v>5.134281200631912E-2</c:v>
                </c:pt>
                <c:pt idx="109">
                  <c:v>5.1060487038491864E-2</c:v>
                </c:pt>
                <c:pt idx="110">
                  <c:v>4.7656249999999956E-2</c:v>
                </c:pt>
                <c:pt idx="111">
                  <c:v>4.5136186770428105E-2</c:v>
                </c:pt>
                <c:pt idx="112">
                  <c:v>4.7286821705426314E-2</c:v>
                </c:pt>
                <c:pt idx="113">
                  <c:v>4.7913446676970541E-2</c:v>
                </c:pt>
                <c:pt idx="114">
                  <c:v>4.531490015360988E-2</c:v>
                </c:pt>
                <c:pt idx="115">
                  <c:v>4.5141545524101045E-2</c:v>
                </c:pt>
                <c:pt idx="116">
                  <c:v>4.9042145593869775E-2</c:v>
                </c:pt>
                <c:pt idx="117">
                  <c:v>5.0873196659073784E-2</c:v>
                </c:pt>
                <c:pt idx="118">
                  <c:v>4.9624060150375897E-2</c:v>
                </c:pt>
                <c:pt idx="119">
                  <c:v>5.275056518462698E-2</c:v>
                </c:pt>
                <c:pt idx="120">
                  <c:v>5.3343350864011978E-2</c:v>
                </c:pt>
                <c:pt idx="121">
                  <c:v>5.0074738415545501E-2</c:v>
                </c:pt>
                <c:pt idx="122">
                  <c:v>5.070842654735281E-2</c:v>
                </c:pt>
                <c:pt idx="123">
                  <c:v>5.5845122859270284E-2</c:v>
                </c:pt>
                <c:pt idx="124">
                  <c:v>5.0333086602516744E-2</c:v>
                </c:pt>
                <c:pt idx="125">
                  <c:v>4.8672566371681374E-2</c:v>
                </c:pt>
                <c:pt idx="126">
                  <c:v>4.99632623071272E-2</c:v>
                </c:pt>
                <c:pt idx="127">
                  <c:v>5.0512445095168418E-2</c:v>
                </c:pt>
                <c:pt idx="128">
                  <c:v>5.259313367421467E-2</c:v>
                </c:pt>
                <c:pt idx="129">
                  <c:v>4.3352601156069363E-2</c:v>
                </c:pt>
                <c:pt idx="130">
                  <c:v>3.7249283667621903E-2</c:v>
                </c:pt>
                <c:pt idx="131">
                  <c:v>3.7222619899785377E-2</c:v>
                </c:pt>
                <c:pt idx="132">
                  <c:v>3.9229671897289591E-2</c:v>
                </c:pt>
                <c:pt idx="133">
                  <c:v>3.3451957295373584E-2</c:v>
                </c:pt>
                <c:pt idx="134">
                  <c:v>3.2647267565649354E-2</c:v>
                </c:pt>
                <c:pt idx="135">
                  <c:v>3.2440056417489378E-2</c:v>
                </c:pt>
                <c:pt idx="136">
                  <c:v>3.0303030303030182E-2</c:v>
                </c:pt>
                <c:pt idx="137">
                  <c:v>2.7426160337552786E-2</c:v>
                </c:pt>
                <c:pt idx="138">
                  <c:v>2.3792862141357632E-2</c:v>
                </c:pt>
                <c:pt idx="139">
                  <c:v>2.5783972125435459E-2</c:v>
                </c:pt>
                <c:pt idx="140">
                  <c:v>-4.8577376821651634E-2</c:v>
                </c:pt>
                <c:pt idx="141">
                  <c:v>1.1772853185595488E-2</c:v>
                </c:pt>
                <c:pt idx="142">
                  <c:v>1.7955801104972333E-2</c:v>
                </c:pt>
                <c:pt idx="143">
                  <c:v>2.2084195997239396E-2</c:v>
                </c:pt>
                <c:pt idx="144">
                  <c:v>1.6472203157172311E-2</c:v>
                </c:pt>
                <c:pt idx="145">
                  <c:v>2.6859504132231447E-2</c:v>
                </c:pt>
                <c:pt idx="146">
                  <c:v>2.6804123711340246E-2</c:v>
                </c:pt>
                <c:pt idx="147">
                  <c:v>2.0491803278688523E-2</c:v>
                </c:pt>
                <c:pt idx="148">
                  <c:v>2.5991792065663554E-2</c:v>
                </c:pt>
                <c:pt idx="149">
                  <c:v>3.1485284052019127E-2</c:v>
                </c:pt>
                <c:pt idx="150">
                  <c:v>3.2125768967874148E-2</c:v>
                </c:pt>
                <c:pt idx="151">
                  <c:v>3.125000000000016E-2</c:v>
                </c:pt>
                <c:pt idx="152">
                  <c:v>0.10795040116703145</c:v>
                </c:pt>
                <c:pt idx="153">
                  <c:v>4.1067761806981525E-2</c:v>
                </c:pt>
                <c:pt idx="154">
                  <c:v>2.8493894165535879E-2</c:v>
                </c:pt>
                <c:pt idx="155">
                  <c:v>3.241053342336267E-2</c:v>
                </c:pt>
                <c:pt idx="156">
                  <c:v>3.7812288993922985E-2</c:v>
                </c:pt>
              </c:numCache>
            </c:numRef>
          </c:val>
          <c:smooth val="0"/>
          <c:extLst>
            <c:ext xmlns:c16="http://schemas.microsoft.com/office/drawing/2014/chart" uri="{C3380CC4-5D6E-409C-BE32-E72D297353CC}">
              <c16:uniqueId val="{00000006-CD3F-484B-BA05-F79B0327F53A}"/>
            </c:ext>
          </c:extLst>
        </c:ser>
        <c:ser>
          <c:idx val="6"/>
          <c:order val="6"/>
          <c:tx>
            <c:strRef>
              <c:f>payroll!$W$17</c:f>
              <c:strCache>
                <c:ptCount val="1"/>
                <c:pt idx="0">
                  <c:v>Cape Coral/Ft. Myers MSA</c:v>
                </c:pt>
              </c:strCache>
            </c:strRef>
          </c:tx>
          <c:spPr>
            <a:ln w="28575" cap="rnd">
              <a:solidFill>
                <a:schemeClr val="accent1">
                  <a:lumMod val="60000"/>
                </a:schemeClr>
              </a:solidFill>
              <a:round/>
            </a:ln>
            <a:effectLst/>
          </c:spPr>
          <c:marker>
            <c:symbol val="none"/>
          </c:marker>
          <c:cat>
            <c:strRef>
              <c:f>payroll!$P$90:$P$246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payroll!$W$90:$W$246</c:f>
              <c:numCache>
                <c:formatCode>General</c:formatCode>
                <c:ptCount val="157"/>
                <c:pt idx="0">
                  <c:v>6.2995800279981334E-2</c:v>
                </c:pt>
                <c:pt idx="1">
                  <c:v>5.9833024118738434E-2</c:v>
                </c:pt>
                <c:pt idx="2">
                  <c:v>6.3455303381194941E-2</c:v>
                </c:pt>
                <c:pt idx="3">
                  <c:v>5.4587155963302776E-2</c:v>
                </c:pt>
                <c:pt idx="4">
                  <c:v>4.6775658492279798E-2</c:v>
                </c:pt>
                <c:pt idx="5">
                  <c:v>5.1513782196113765E-2</c:v>
                </c:pt>
                <c:pt idx="6">
                  <c:v>4.7064096817570594E-2</c:v>
                </c:pt>
                <c:pt idx="7">
                  <c:v>4.7174009790832326E-2</c:v>
                </c:pt>
                <c:pt idx="8">
                  <c:v>4.392191659272407E-2</c:v>
                </c:pt>
                <c:pt idx="9">
                  <c:v>4.260985352862847E-2</c:v>
                </c:pt>
                <c:pt idx="10">
                  <c:v>4.4039145907473209E-2</c:v>
                </c:pt>
                <c:pt idx="11">
                  <c:v>4.0212107821475891E-2</c:v>
                </c:pt>
                <c:pt idx="12">
                  <c:v>2.94117647058823E-2</c:v>
                </c:pt>
                <c:pt idx="13">
                  <c:v>2.5382932166302018E-2</c:v>
                </c:pt>
                <c:pt idx="14">
                  <c:v>1.872822299651573E-2</c:v>
                </c:pt>
                <c:pt idx="15">
                  <c:v>1.2614180078294936E-2</c:v>
                </c:pt>
                <c:pt idx="16">
                  <c:v>7.3752711496745714E-3</c:v>
                </c:pt>
                <c:pt idx="17">
                  <c:v>-3.0081650193381549E-3</c:v>
                </c:pt>
                <c:pt idx="18">
                  <c:v>-1.3270547945205456E-2</c:v>
                </c:pt>
                <c:pt idx="19">
                  <c:v>-2.54993625159371E-2</c:v>
                </c:pt>
                <c:pt idx="20">
                  <c:v>-3.144921376965578E-2</c:v>
                </c:pt>
                <c:pt idx="21">
                  <c:v>-3.4482758620689627E-2</c:v>
                </c:pt>
                <c:pt idx="22">
                  <c:v>-3.6642522368981655E-2</c:v>
                </c:pt>
                <c:pt idx="23">
                  <c:v>-4.3755310110450342E-2</c:v>
                </c:pt>
                <c:pt idx="24">
                  <c:v>-4.3070362473347522E-2</c:v>
                </c:pt>
                <c:pt idx="25">
                  <c:v>-4.865556978233037E-2</c:v>
                </c:pt>
                <c:pt idx="26">
                  <c:v>-5.2586575459598169E-2</c:v>
                </c:pt>
                <c:pt idx="27">
                  <c:v>-5.7130584192439909E-2</c:v>
                </c:pt>
                <c:pt idx="28">
                  <c:v>-6.2015503875968894E-2</c:v>
                </c:pt>
                <c:pt idx="29">
                  <c:v>-6.9396551724137903E-2</c:v>
                </c:pt>
                <c:pt idx="30">
                  <c:v>-6.8980477223427358E-2</c:v>
                </c:pt>
                <c:pt idx="31">
                  <c:v>-6.9341474051460988E-2</c:v>
                </c:pt>
                <c:pt idx="32">
                  <c:v>-6.801228609039052E-2</c:v>
                </c:pt>
                <c:pt idx="33">
                  <c:v>-7.0546737213403876E-2</c:v>
                </c:pt>
                <c:pt idx="34">
                  <c:v>-7.6072534276868595E-2</c:v>
                </c:pt>
                <c:pt idx="35">
                  <c:v>-7.9075966237227818E-2</c:v>
                </c:pt>
                <c:pt idx="36">
                  <c:v>-8.1550802139037482E-2</c:v>
                </c:pt>
                <c:pt idx="37">
                  <c:v>-8.0305069537909404E-2</c:v>
                </c:pt>
                <c:pt idx="38">
                  <c:v>-8.303249097472927E-2</c:v>
                </c:pt>
                <c:pt idx="39">
                  <c:v>-7.6993166287015968E-2</c:v>
                </c:pt>
                <c:pt idx="40">
                  <c:v>-7.438016528925627E-2</c:v>
                </c:pt>
                <c:pt idx="41">
                  <c:v>-7.4108383510884668E-2</c:v>
                </c:pt>
                <c:pt idx="42">
                  <c:v>-7.6887232059645857E-2</c:v>
                </c:pt>
                <c:pt idx="43">
                  <c:v>-7.4507966260543609E-2</c:v>
                </c:pt>
                <c:pt idx="44">
                  <c:v>-7.5800376647834247E-2</c:v>
                </c:pt>
                <c:pt idx="45">
                  <c:v>-6.6413662239089177E-2</c:v>
                </c:pt>
                <c:pt idx="46">
                  <c:v>-5.887984681665874E-2</c:v>
                </c:pt>
                <c:pt idx="47">
                  <c:v>-5.3545586107091279E-2</c:v>
                </c:pt>
                <c:pt idx="48">
                  <c:v>-4.997573993207173E-2</c:v>
                </c:pt>
                <c:pt idx="49">
                  <c:v>-4.4390243902438994E-2</c:v>
                </c:pt>
                <c:pt idx="50">
                  <c:v>-3.2972440944881838E-2</c:v>
                </c:pt>
                <c:pt idx="51">
                  <c:v>-3.307008884501475E-2</c:v>
                </c:pt>
                <c:pt idx="52">
                  <c:v>-1.3888888888888805E-2</c:v>
                </c:pt>
                <c:pt idx="53">
                  <c:v>-6.0030015007504602E-3</c:v>
                </c:pt>
                <c:pt idx="54">
                  <c:v>3.5335689045937258E-3</c:v>
                </c:pt>
                <c:pt idx="55">
                  <c:v>5.0632911392405064E-3</c:v>
                </c:pt>
                <c:pt idx="56">
                  <c:v>3.0565461029036897E-3</c:v>
                </c:pt>
                <c:pt idx="57">
                  <c:v>1.1686991869918612E-2</c:v>
                </c:pt>
                <c:pt idx="58">
                  <c:v>1.6276703967446678E-2</c:v>
                </c:pt>
                <c:pt idx="59">
                  <c:v>2.1406727828746266E-2</c:v>
                </c:pt>
                <c:pt idx="60">
                  <c:v>2.2471910112359432E-2</c:v>
                </c:pt>
                <c:pt idx="61">
                  <c:v>2.3481368044920847E-2</c:v>
                </c:pt>
                <c:pt idx="62">
                  <c:v>2.2391857506361353E-2</c:v>
                </c:pt>
                <c:pt idx="63">
                  <c:v>3.0627871362940276E-2</c:v>
                </c:pt>
                <c:pt idx="64">
                  <c:v>1.6096579476861109E-2</c:v>
                </c:pt>
                <c:pt idx="65">
                  <c:v>1.6607951685958789E-2</c:v>
                </c:pt>
                <c:pt idx="66">
                  <c:v>2.6659959758551222E-2</c:v>
                </c:pt>
                <c:pt idx="67">
                  <c:v>2.972292191435771E-2</c:v>
                </c:pt>
                <c:pt idx="68">
                  <c:v>3.9614017267648467E-2</c:v>
                </c:pt>
                <c:pt idx="69">
                  <c:v>2.9131089904570626E-2</c:v>
                </c:pt>
                <c:pt idx="70">
                  <c:v>2.6026026026025967E-2</c:v>
                </c:pt>
                <c:pt idx="71">
                  <c:v>2.4451097804391246E-2</c:v>
                </c:pt>
                <c:pt idx="72">
                  <c:v>3.0969030969031055E-2</c:v>
                </c:pt>
                <c:pt idx="73">
                  <c:v>2.9925187032418952E-2</c:v>
                </c:pt>
                <c:pt idx="74">
                  <c:v>3.1358885017421519E-2</c:v>
                </c:pt>
                <c:pt idx="75">
                  <c:v>2.9222387320455699E-2</c:v>
                </c:pt>
                <c:pt idx="76">
                  <c:v>3.0693069306930637E-2</c:v>
                </c:pt>
                <c:pt idx="77">
                  <c:v>3.3168316831683115E-2</c:v>
                </c:pt>
                <c:pt idx="78">
                  <c:v>2.4497795198432142E-2</c:v>
                </c:pt>
                <c:pt idx="79">
                  <c:v>2.5929549902152557E-2</c:v>
                </c:pt>
                <c:pt idx="80">
                  <c:v>2.8334147532975144E-2</c:v>
                </c:pt>
                <c:pt idx="81">
                  <c:v>3.1234748657881919E-2</c:v>
                </c:pt>
                <c:pt idx="82">
                  <c:v>3.5609756097561028E-2</c:v>
                </c:pt>
                <c:pt idx="83">
                  <c:v>3.6044812469556632E-2</c:v>
                </c:pt>
                <c:pt idx="84">
                  <c:v>3.391472868217054E-2</c:v>
                </c:pt>
                <c:pt idx="85">
                  <c:v>3.6319612590799029E-2</c:v>
                </c:pt>
                <c:pt idx="86">
                  <c:v>3.6679536679536794E-2</c:v>
                </c:pt>
                <c:pt idx="87">
                  <c:v>3.8498556304138593E-2</c:v>
                </c:pt>
                <c:pt idx="88">
                  <c:v>4.1306436119116344E-2</c:v>
                </c:pt>
                <c:pt idx="89">
                  <c:v>4.4082414949688634E-2</c:v>
                </c:pt>
                <c:pt idx="90">
                  <c:v>4.7824007651841229E-2</c:v>
                </c:pt>
                <c:pt idx="91">
                  <c:v>4.9117787315212262E-2</c:v>
                </c:pt>
                <c:pt idx="92">
                  <c:v>4.9881235154394299E-2</c:v>
                </c:pt>
                <c:pt idx="93">
                  <c:v>4.9219119734973858E-2</c:v>
                </c:pt>
                <c:pt idx="94">
                  <c:v>4.7574187470560497E-2</c:v>
                </c:pt>
                <c:pt idx="95">
                  <c:v>5.0305594734367735E-2</c:v>
                </c:pt>
                <c:pt idx="96">
                  <c:v>5.4826616682286729E-2</c:v>
                </c:pt>
                <c:pt idx="97">
                  <c:v>5.7476635514018742E-2</c:v>
                </c:pt>
                <c:pt idx="98">
                  <c:v>5.8659217877094945E-2</c:v>
                </c:pt>
                <c:pt idx="99">
                  <c:v>6.0704355885078748E-2</c:v>
                </c:pt>
                <c:pt idx="100">
                  <c:v>5.996309963099631E-2</c:v>
                </c:pt>
                <c:pt idx="101">
                  <c:v>5.6906837999082173E-2</c:v>
                </c:pt>
                <c:pt idx="102">
                  <c:v>5.8420812414422693E-2</c:v>
                </c:pt>
                <c:pt idx="103">
                  <c:v>6.2727272727272784E-2</c:v>
                </c:pt>
                <c:pt idx="104">
                  <c:v>6.4253393665158323E-2</c:v>
                </c:pt>
                <c:pt idx="105">
                  <c:v>6.5854758682904926E-2</c:v>
                </c:pt>
                <c:pt idx="106">
                  <c:v>7.0143884892086297E-2</c:v>
                </c:pt>
                <c:pt idx="107">
                  <c:v>6.9829901521933718E-2</c:v>
                </c:pt>
                <c:pt idx="108">
                  <c:v>6.9302532207907566E-2</c:v>
                </c:pt>
                <c:pt idx="109">
                  <c:v>6.6283694211224042E-2</c:v>
                </c:pt>
                <c:pt idx="110">
                  <c:v>6.5523306948109081E-2</c:v>
                </c:pt>
                <c:pt idx="111">
                  <c:v>6.0288335517693241E-2</c:v>
                </c:pt>
                <c:pt idx="112">
                  <c:v>6.0922541340295906E-2</c:v>
                </c:pt>
                <c:pt idx="113">
                  <c:v>6.5132435953104639E-2</c:v>
                </c:pt>
                <c:pt idx="114">
                  <c:v>6.4251832686502822E-2</c:v>
                </c:pt>
                <c:pt idx="115">
                  <c:v>6.0735671514114575E-2</c:v>
                </c:pt>
                <c:pt idx="116">
                  <c:v>5.8673469387755153E-2</c:v>
                </c:pt>
                <c:pt idx="117">
                  <c:v>6.3901819720694003E-2</c:v>
                </c:pt>
                <c:pt idx="118">
                  <c:v>6.0084033613445428E-2</c:v>
                </c:pt>
                <c:pt idx="119">
                  <c:v>5.9832635983263646E-2</c:v>
                </c:pt>
                <c:pt idx="120">
                  <c:v>5.2762775238886651E-2</c:v>
                </c:pt>
                <c:pt idx="121">
                  <c:v>5.263157894736837E-2</c:v>
                </c:pt>
                <c:pt idx="122">
                  <c:v>5.2414362360709815E-2</c:v>
                </c:pt>
                <c:pt idx="123">
                  <c:v>5.3564070869386075E-2</c:v>
                </c:pt>
                <c:pt idx="124">
                  <c:v>5.2091878589007337E-2</c:v>
                </c:pt>
                <c:pt idx="125">
                  <c:v>4.8919690175295558E-2</c:v>
                </c:pt>
                <c:pt idx="126">
                  <c:v>4.7406807131280343E-2</c:v>
                </c:pt>
                <c:pt idx="127">
                  <c:v>4.2741935483871056E-2</c:v>
                </c:pt>
                <c:pt idx="128">
                  <c:v>4.2168674698795178E-2</c:v>
                </c:pt>
                <c:pt idx="129">
                  <c:v>3.4606205250596725E-2</c:v>
                </c:pt>
                <c:pt idx="130">
                  <c:v>3.1311930241775573E-2</c:v>
                </c:pt>
                <c:pt idx="131">
                  <c:v>3.1188314251875154E-2</c:v>
                </c:pt>
                <c:pt idx="132">
                  <c:v>3.3149171270718251E-2</c:v>
                </c:pt>
                <c:pt idx="133">
                  <c:v>3.3464566929133861E-2</c:v>
                </c:pt>
                <c:pt idx="134">
                  <c:v>3.1764705882353028E-2</c:v>
                </c:pt>
                <c:pt idx="135">
                  <c:v>3.0113414157215444E-2</c:v>
                </c:pt>
                <c:pt idx="136">
                  <c:v>3.1578947368421144E-2</c:v>
                </c:pt>
                <c:pt idx="137">
                  <c:v>2.9537504858142112E-2</c:v>
                </c:pt>
                <c:pt idx="138">
                  <c:v>2.553191489361711E-2</c:v>
                </c:pt>
                <c:pt idx="139">
                  <c:v>2.7455529775715255E-2</c:v>
                </c:pt>
                <c:pt idx="140">
                  <c:v>-3.2755298651252408E-2</c:v>
                </c:pt>
                <c:pt idx="141">
                  <c:v>2.2299115724721083E-2</c:v>
                </c:pt>
                <c:pt idx="142">
                  <c:v>2.4596464258263007E-2</c:v>
                </c:pt>
                <c:pt idx="143">
                  <c:v>2.3353751914242049E-2</c:v>
                </c:pt>
                <c:pt idx="144">
                  <c:v>2.3300229182581993E-2</c:v>
                </c:pt>
                <c:pt idx="145">
                  <c:v>2.4000000000000042E-2</c:v>
                </c:pt>
                <c:pt idx="146">
                  <c:v>2.3185100722158743E-2</c:v>
                </c:pt>
                <c:pt idx="147">
                  <c:v>2.3917995444191389E-2</c:v>
                </c:pt>
                <c:pt idx="148">
                  <c:v>2.2297808012093637E-2</c:v>
                </c:pt>
                <c:pt idx="149">
                  <c:v>2.4160060400151132E-2</c:v>
                </c:pt>
                <c:pt idx="150">
                  <c:v>2.6027913994718887E-2</c:v>
                </c:pt>
                <c:pt idx="151">
                  <c:v>2.5592773805043326E-2</c:v>
                </c:pt>
                <c:pt idx="152">
                  <c:v>9.0039840637450283E-2</c:v>
                </c:pt>
                <c:pt idx="153">
                  <c:v>2.9334336216622837E-2</c:v>
                </c:pt>
                <c:pt idx="154">
                  <c:v>3.1507876969242225E-2</c:v>
                </c:pt>
                <c:pt idx="155">
                  <c:v>2.8806584362139873E-2</c:v>
                </c:pt>
                <c:pt idx="156">
                  <c:v>2.7248973497573766E-2</c:v>
                </c:pt>
              </c:numCache>
            </c:numRef>
          </c:val>
          <c:smooth val="0"/>
          <c:extLst>
            <c:ext xmlns:c16="http://schemas.microsoft.com/office/drawing/2014/chart" uri="{C3380CC4-5D6E-409C-BE32-E72D297353CC}">
              <c16:uniqueId val="{00000007-CD3F-484B-BA05-F79B0327F53A}"/>
            </c:ext>
          </c:extLst>
        </c:ser>
        <c:dLbls>
          <c:showLegendKey val="0"/>
          <c:showVal val="0"/>
          <c:showCatName val="0"/>
          <c:showSerName val="0"/>
          <c:showPercent val="0"/>
          <c:showBubbleSize val="0"/>
        </c:dLbls>
        <c:marker val="1"/>
        <c:smooth val="0"/>
        <c:axId val="1477328928"/>
        <c:axId val="1487323696"/>
        <c:extLst>
          <c:ext xmlns:c15="http://schemas.microsoft.com/office/drawing/2012/chart" uri="{02D57815-91ED-43cb-92C2-25804820EDAC}">
            <c15:filteredLineSeries>
              <c15:ser>
                <c:idx val="1"/>
                <c:order val="1"/>
                <c:tx>
                  <c:strRef>
                    <c:extLst>
                      <c:ext uri="{02D57815-91ED-43cb-92C2-25804820EDAC}">
                        <c15:formulaRef>
                          <c15:sqref>payroll!$R$17</c15:sqref>
                        </c15:formulaRef>
                      </c:ext>
                    </c:extLst>
                    <c:strCache>
                      <c:ptCount val="1"/>
                      <c:pt idx="0">
                        <c:v>Florida</c:v>
                      </c:pt>
                    </c:strCache>
                  </c:strRef>
                </c:tx>
                <c:spPr>
                  <a:ln w="28575" cap="rnd">
                    <a:solidFill>
                      <a:schemeClr val="accent2"/>
                    </a:solidFill>
                    <a:round/>
                  </a:ln>
                  <a:effectLst/>
                </c:spPr>
                <c:marker>
                  <c:symbol val="none"/>
                </c:marker>
                <c:cat>
                  <c:strRef>
                    <c:extLst>
                      <c:ext uri="{02D57815-91ED-43cb-92C2-25804820EDAC}">
                        <c15:formulaRef>
                          <c15:sqref>payroll!$P$90:$P$246</c15:sqref>
                        </c15:formulaRef>
                      </c:ext>
                    </c:extLst>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extLst>
                      <c:ext uri="{02D57815-91ED-43cb-92C2-25804820EDAC}">
                        <c15:formulaRef>
                          <c15:sqref>payroll!$R$90:$R$246</c15:sqref>
                        </c15:formulaRef>
                      </c:ext>
                    </c:extLst>
                    <c:numCache>
                      <c:formatCode>General</c:formatCode>
                      <c:ptCount val="157"/>
                      <c:pt idx="0">
                        <c:v>3.4462471727960929E-2</c:v>
                      </c:pt>
                      <c:pt idx="1">
                        <c:v>3.3139951763248784E-2</c:v>
                      </c:pt>
                      <c:pt idx="2">
                        <c:v>3.6951561379490142E-2</c:v>
                      </c:pt>
                      <c:pt idx="3">
                        <c:v>3.1722582902460855E-2</c:v>
                      </c:pt>
                      <c:pt idx="4">
                        <c:v>2.8849253943075252E-2</c:v>
                      </c:pt>
                      <c:pt idx="5">
                        <c:v>2.9850938558858106E-2</c:v>
                      </c:pt>
                      <c:pt idx="6">
                        <c:v>2.3494484682517268E-2</c:v>
                      </c:pt>
                      <c:pt idx="7">
                        <c:v>2.2732201400670973E-2</c:v>
                      </c:pt>
                      <c:pt idx="8">
                        <c:v>1.8813755256037346E-2</c:v>
                      </c:pt>
                      <c:pt idx="9">
                        <c:v>1.8330094127510407E-2</c:v>
                      </c:pt>
                      <c:pt idx="10">
                        <c:v>1.7970683418998712E-2</c:v>
                      </c:pt>
                      <c:pt idx="11">
                        <c:v>1.632415468718364E-2</c:v>
                      </c:pt>
                      <c:pt idx="12">
                        <c:v>1.6619273301737757E-2</c:v>
                      </c:pt>
                      <c:pt idx="13">
                        <c:v>1.5205622925788989E-2</c:v>
                      </c:pt>
                      <c:pt idx="14">
                        <c:v>1.2913528398445942E-2</c:v>
                      </c:pt>
                      <c:pt idx="15">
                        <c:v>9.9476242511021291E-3</c:v>
                      </c:pt>
                      <c:pt idx="16">
                        <c:v>6.7437138058111488E-3</c:v>
                      </c:pt>
                      <c:pt idx="17">
                        <c:v>3.9281425140111634E-3</c:v>
                      </c:pt>
                      <c:pt idx="18">
                        <c:v>-1.6253657072843664E-4</c:v>
                      </c:pt>
                      <c:pt idx="19">
                        <c:v>-4.1909370985244859E-3</c:v>
                      </c:pt>
                      <c:pt idx="20">
                        <c:v>-6.4713216957605528E-3</c:v>
                      </c:pt>
                      <c:pt idx="21">
                        <c:v>-8.6819848813712002E-3</c:v>
                      </c:pt>
                      <c:pt idx="22">
                        <c:v>-1.0060964206904379E-2</c:v>
                      </c:pt>
                      <c:pt idx="23">
                        <c:v>-1.2550738351968434E-2</c:v>
                      </c:pt>
                      <c:pt idx="24">
                        <c:v>-1.7777225261064147E-2</c:v>
                      </c:pt>
                      <c:pt idx="25">
                        <c:v>-1.8806244717347011E-2</c:v>
                      </c:pt>
                      <c:pt idx="26">
                        <c:v>-2.3834351258751676E-2</c:v>
                      </c:pt>
                      <c:pt idx="27">
                        <c:v>-2.8417216978198958E-2</c:v>
                      </c:pt>
                      <c:pt idx="28">
                        <c:v>-3.1786941580756033E-2</c:v>
                      </c:pt>
                      <c:pt idx="29">
                        <c:v>-3.5028037383177613E-2</c:v>
                      </c:pt>
                      <c:pt idx="30">
                        <c:v>-3.6464129850316933E-2</c:v>
                      </c:pt>
                      <c:pt idx="31">
                        <c:v>-3.9217405463632081E-2</c:v>
                      </c:pt>
                      <c:pt idx="32">
                        <c:v>-4.1452793012135912E-2</c:v>
                      </c:pt>
                      <c:pt idx="33">
                        <c:v>-4.6331949163206217E-2</c:v>
                      </c:pt>
                      <c:pt idx="34">
                        <c:v>-5.1345020401994838E-2</c:v>
                      </c:pt>
                      <c:pt idx="35">
                        <c:v>-5.5695659849191829E-2</c:v>
                      </c:pt>
                      <c:pt idx="36">
                        <c:v>-6.1346664979116547E-2</c:v>
                      </c:pt>
                      <c:pt idx="37">
                        <c:v>-6.7254462306337762E-2</c:v>
                      </c:pt>
                      <c:pt idx="38">
                        <c:v>-6.9942519965410246E-2</c:v>
                      </c:pt>
                      <c:pt idx="39">
                        <c:v>-6.9248886385745737E-2</c:v>
                      </c:pt>
                      <c:pt idx="40">
                        <c:v>-6.7602844540462656E-2</c:v>
                      </c:pt>
                      <c:pt idx="41">
                        <c:v>-6.694301321039782E-2</c:v>
                      </c:pt>
                      <c:pt idx="42">
                        <c:v>-6.5720997235669029E-2</c:v>
                      </c:pt>
                      <c:pt idx="43">
                        <c:v>-6.4519072823508009E-2</c:v>
                      </c:pt>
                      <c:pt idx="44">
                        <c:v>-6.2950064154599514E-2</c:v>
                      </c:pt>
                      <c:pt idx="45">
                        <c:v>-5.7251807674038174E-2</c:v>
                      </c:pt>
                      <c:pt idx="46">
                        <c:v>-5.1137042494722985E-2</c:v>
                      </c:pt>
                      <c:pt idx="47">
                        <c:v>-4.7670552417578019E-2</c:v>
                      </c:pt>
                      <c:pt idx="48">
                        <c:v>-3.8563704273020236E-2</c:v>
                      </c:pt>
                      <c:pt idx="49">
                        <c:v>-3.1318755941871571E-2</c:v>
                      </c:pt>
                      <c:pt idx="50">
                        <c:v>-2.3969043972872479E-2</c:v>
                      </c:pt>
                      <c:pt idx="51">
                        <c:v>-1.5719118739169799E-2</c:v>
                      </c:pt>
                      <c:pt idx="52">
                        <c:v>-6.7166855156815608E-3</c:v>
                      </c:pt>
                      <c:pt idx="53">
                        <c:v>-4.9269946716490711E-3</c:v>
                      </c:pt>
                      <c:pt idx="54">
                        <c:v>-1.1668449346427421E-3</c:v>
                      </c:pt>
                      <c:pt idx="55">
                        <c:v>2.1740039299302317E-3</c:v>
                      </c:pt>
                      <c:pt idx="56">
                        <c:v>1.7465418471426576E-3</c:v>
                      </c:pt>
                      <c:pt idx="57">
                        <c:v>8.0057103668351882E-3</c:v>
                      </c:pt>
                      <c:pt idx="58">
                        <c:v>6.8415529905560876E-3</c:v>
                      </c:pt>
                      <c:pt idx="59">
                        <c:v>9.6888627154054826E-3</c:v>
                      </c:pt>
                      <c:pt idx="60">
                        <c:v>1.1963031008512991E-2</c:v>
                      </c:pt>
                      <c:pt idx="61">
                        <c:v>1.1202400314059861E-2</c:v>
                      </c:pt>
                      <c:pt idx="62">
                        <c:v>1.1305212725718983E-2</c:v>
                      </c:pt>
                      <c:pt idx="63">
                        <c:v>1.2728619133447827E-2</c:v>
                      </c:pt>
                      <c:pt idx="64">
                        <c:v>5.7207125897333665E-3</c:v>
                      </c:pt>
                      <c:pt idx="65">
                        <c:v>6.3700468713056074E-3</c:v>
                      </c:pt>
                      <c:pt idx="66">
                        <c:v>9.6516236701202473E-3</c:v>
                      </c:pt>
                      <c:pt idx="67">
                        <c:v>1.0248494708884321E-2</c:v>
                      </c:pt>
                      <c:pt idx="68">
                        <c:v>1.5677522839807466E-2</c:v>
                      </c:pt>
                      <c:pt idx="69">
                        <c:v>1.1441107454770085E-2</c:v>
                      </c:pt>
                      <c:pt idx="70">
                        <c:v>1.3145461619698789E-2</c:v>
                      </c:pt>
                      <c:pt idx="71">
                        <c:v>1.4345229829190415E-2</c:v>
                      </c:pt>
                      <c:pt idx="72">
                        <c:v>1.5203170907478216E-2</c:v>
                      </c:pt>
                      <c:pt idx="73">
                        <c:v>1.6957142659068562E-2</c:v>
                      </c:pt>
                      <c:pt idx="74">
                        <c:v>1.8811469732649976E-2</c:v>
                      </c:pt>
                      <c:pt idx="75">
                        <c:v>1.8183824949642696E-2</c:v>
                      </c:pt>
                      <c:pt idx="76">
                        <c:v>1.8942165647305685E-2</c:v>
                      </c:pt>
                      <c:pt idx="77">
                        <c:v>2.2029658498832254E-2</c:v>
                      </c:pt>
                      <c:pt idx="78">
                        <c:v>1.9201366410005725E-2</c:v>
                      </c:pt>
                      <c:pt idx="79">
                        <c:v>1.9697178251892686E-2</c:v>
                      </c:pt>
                      <c:pt idx="80">
                        <c:v>1.9871187464810109E-2</c:v>
                      </c:pt>
                      <c:pt idx="81">
                        <c:v>2.3309767314160228E-2</c:v>
                      </c:pt>
                      <c:pt idx="82">
                        <c:v>2.3563297215745464E-2</c:v>
                      </c:pt>
                      <c:pt idx="83">
                        <c:v>2.3013841162055154E-2</c:v>
                      </c:pt>
                      <c:pt idx="84">
                        <c:v>2.197862203595757E-2</c:v>
                      </c:pt>
                      <c:pt idx="85">
                        <c:v>2.3791345131295501E-2</c:v>
                      </c:pt>
                      <c:pt idx="86">
                        <c:v>2.3127753303964684E-2</c:v>
                      </c:pt>
                      <c:pt idx="87">
                        <c:v>2.1612466124661247E-2</c:v>
                      </c:pt>
                      <c:pt idx="88">
                        <c:v>2.3305285692993508E-2</c:v>
                      </c:pt>
                      <c:pt idx="89">
                        <c:v>2.4800205541507164E-2</c:v>
                      </c:pt>
                      <c:pt idx="90">
                        <c:v>2.6178151987350129E-2</c:v>
                      </c:pt>
                      <c:pt idx="91">
                        <c:v>2.7739906318759194E-2</c:v>
                      </c:pt>
                      <c:pt idx="92">
                        <c:v>2.7401502706487491E-2</c:v>
                      </c:pt>
                      <c:pt idx="93">
                        <c:v>2.5998417021048277E-2</c:v>
                      </c:pt>
                      <c:pt idx="94">
                        <c:v>2.7375783888084926E-2</c:v>
                      </c:pt>
                      <c:pt idx="95">
                        <c:v>2.8397837374872965E-2</c:v>
                      </c:pt>
                      <c:pt idx="96">
                        <c:v>2.8492045469724721E-2</c:v>
                      </c:pt>
                      <c:pt idx="97">
                        <c:v>2.8179142640263073E-2</c:v>
                      </c:pt>
                      <c:pt idx="98">
                        <c:v>2.9010352297040517E-2</c:v>
                      </c:pt>
                      <c:pt idx="99">
                        <c:v>3.1646660919159145E-2</c:v>
                      </c:pt>
                      <c:pt idx="100">
                        <c:v>3.2228592614170472E-2</c:v>
                      </c:pt>
                      <c:pt idx="101">
                        <c:v>3.1299069736755274E-2</c:v>
                      </c:pt>
                      <c:pt idx="102">
                        <c:v>3.1897800605821126E-2</c:v>
                      </c:pt>
                      <c:pt idx="103">
                        <c:v>3.2126720605232667E-2</c:v>
                      </c:pt>
                      <c:pt idx="104">
                        <c:v>3.3197467923093964E-2</c:v>
                      </c:pt>
                      <c:pt idx="105">
                        <c:v>3.3237013114368247E-2</c:v>
                      </c:pt>
                      <c:pt idx="106">
                        <c:v>3.4550221074460957E-2</c:v>
                      </c:pt>
                      <c:pt idx="107">
                        <c:v>3.5382453218124513E-2</c:v>
                      </c:pt>
                      <c:pt idx="108">
                        <c:v>3.6001870227024758E-2</c:v>
                      </c:pt>
                      <c:pt idx="109">
                        <c:v>3.5786910513295453E-2</c:v>
                      </c:pt>
                      <c:pt idx="110">
                        <c:v>3.5463374315528512E-2</c:v>
                      </c:pt>
                      <c:pt idx="111">
                        <c:v>3.2552937092606135E-2</c:v>
                      </c:pt>
                      <c:pt idx="112">
                        <c:v>3.5134753774516789E-2</c:v>
                      </c:pt>
                      <c:pt idx="113">
                        <c:v>3.5876504983558807E-2</c:v>
                      </c:pt>
                      <c:pt idx="114">
                        <c:v>3.6131815397181993E-2</c:v>
                      </c:pt>
                      <c:pt idx="115">
                        <c:v>3.6891400066172989E-2</c:v>
                      </c:pt>
                      <c:pt idx="116">
                        <c:v>3.5187863104751825E-2</c:v>
                      </c:pt>
                      <c:pt idx="117">
                        <c:v>3.8178758083089709E-2</c:v>
                      </c:pt>
                      <c:pt idx="118">
                        <c:v>3.7985375693393754E-2</c:v>
                      </c:pt>
                      <c:pt idx="119">
                        <c:v>3.7541632627411642E-2</c:v>
                      </c:pt>
                      <c:pt idx="120">
                        <c:v>3.6957175809848586E-2</c:v>
                      </c:pt>
                      <c:pt idx="121">
                        <c:v>3.7013880205076906E-2</c:v>
                      </c:pt>
                      <c:pt idx="122">
                        <c:v>3.6468856793634229E-2</c:v>
                      </c:pt>
                      <c:pt idx="123">
                        <c:v>3.7814550570891364E-2</c:v>
                      </c:pt>
                      <c:pt idx="124">
                        <c:v>3.5540795082779721E-2</c:v>
                      </c:pt>
                      <c:pt idx="125">
                        <c:v>3.270710589049039E-2</c:v>
                      </c:pt>
                      <c:pt idx="126">
                        <c:v>3.6054346353300543E-2</c:v>
                      </c:pt>
                      <c:pt idx="127">
                        <c:v>3.4302475423718413E-2</c:v>
                      </c:pt>
                      <c:pt idx="128">
                        <c:v>3.643025193608472E-2</c:v>
                      </c:pt>
                      <c:pt idx="129">
                        <c:v>3.1752803510482694E-2</c:v>
                      </c:pt>
                      <c:pt idx="130">
                        <c:v>2.9745059696598141E-2</c:v>
                      </c:pt>
                      <c:pt idx="131">
                        <c:v>2.8648609361372222E-2</c:v>
                      </c:pt>
                      <c:pt idx="132">
                        <c:v>3.062285410319639E-2</c:v>
                      </c:pt>
                      <c:pt idx="133">
                        <c:v>2.8144218015193494E-2</c:v>
                      </c:pt>
                      <c:pt idx="134">
                        <c:v>2.7556496835214554E-2</c:v>
                      </c:pt>
                      <c:pt idx="135">
                        <c:v>2.5998800239952095E-2</c:v>
                      </c:pt>
                      <c:pt idx="136">
                        <c:v>2.5130438945000239E-2</c:v>
                      </c:pt>
                      <c:pt idx="137">
                        <c:v>2.6468442392565527E-2</c:v>
                      </c:pt>
                      <c:pt idx="138">
                        <c:v>2.1566995600998649E-2</c:v>
                      </c:pt>
                      <c:pt idx="139">
                        <c:v>2.1156675684655093E-2</c:v>
                      </c:pt>
                      <c:pt idx="140">
                        <c:v>-2.1990754424753033E-3</c:v>
                      </c:pt>
                      <c:pt idx="141">
                        <c:v>2.0131135920609562E-2</c:v>
                      </c:pt>
                      <c:pt idx="142">
                        <c:v>2.0322710009199978E-2</c:v>
                      </c:pt>
                      <c:pt idx="143">
                        <c:v>2.0549477725308241E-2</c:v>
                      </c:pt>
                      <c:pt idx="144">
                        <c:v>1.946063883447309E-2</c:v>
                      </c:pt>
                      <c:pt idx="145">
                        <c:v>2.1497935822856199E-2</c:v>
                      </c:pt>
                      <c:pt idx="146">
                        <c:v>2.1477421772531341E-2</c:v>
                      </c:pt>
                      <c:pt idx="147">
                        <c:v>2.1621431995977363E-2</c:v>
                      </c:pt>
                      <c:pt idx="148">
                        <c:v>2.1059021292491552E-2</c:v>
                      </c:pt>
                      <c:pt idx="149">
                        <c:v>2.1614504439421124E-2</c:v>
                      </c:pt>
                      <c:pt idx="150">
                        <c:v>2.2391881197337139E-2</c:v>
                      </c:pt>
                      <c:pt idx="151">
                        <c:v>2.3937066431169315E-2</c:v>
                      </c:pt>
                      <c:pt idx="152">
                        <c:v>4.6033532792227029E-2</c:v>
                      </c:pt>
                      <c:pt idx="153">
                        <c:v>2.4956861110146035E-2</c:v>
                      </c:pt>
                      <c:pt idx="154">
                        <c:v>2.5663256459164209E-2</c:v>
                      </c:pt>
                      <c:pt idx="155">
                        <c:v>2.6055249128799158E-2</c:v>
                      </c:pt>
                      <c:pt idx="156">
                        <c:v>2.4105951120725368E-2</c:v>
                      </c:pt>
                    </c:numCache>
                  </c:numRef>
                </c:val>
                <c:smooth val="0"/>
                <c:extLst>
                  <c:ext xmlns:c16="http://schemas.microsoft.com/office/drawing/2014/chart" uri="{C3380CC4-5D6E-409C-BE32-E72D297353CC}">
                    <c16:uniqueId val="{00000001-CD3F-484B-BA05-F79B0327F53A}"/>
                  </c:ext>
                </c:extLst>
              </c15:ser>
            </c15:filteredLineSeries>
          </c:ext>
        </c:extLst>
      </c:lineChart>
      <c:catAx>
        <c:axId val="1477328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87323696"/>
        <c:crosses val="autoZero"/>
        <c:auto val="1"/>
        <c:lblAlgn val="ctr"/>
        <c:lblOffset val="100"/>
        <c:noMultiLvlLbl val="0"/>
      </c:catAx>
      <c:valAx>
        <c:axId val="148732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77328928"/>
        <c:crosses val="autoZero"/>
        <c:crossBetween val="between"/>
      </c:valAx>
      <c:valAx>
        <c:axId val="766046848"/>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021573792"/>
        <c:crosses val="max"/>
        <c:crossBetween val="between"/>
      </c:valAx>
      <c:catAx>
        <c:axId val="1021573792"/>
        <c:scaling>
          <c:orientation val="minMax"/>
        </c:scaling>
        <c:delete val="1"/>
        <c:axPos val="b"/>
        <c:numFmt formatCode="General" sourceLinked="1"/>
        <c:majorTickMark val="out"/>
        <c:minorTickMark val="none"/>
        <c:tickLblPos val="nextTo"/>
        <c:crossAx val="766046848"/>
        <c:auto val="1"/>
        <c:lblAlgn val="ctr"/>
        <c:lblOffset val="100"/>
        <c:noMultiLvlLbl val="0"/>
      </c:catAx>
      <c:spPr>
        <a:noFill/>
        <a:ln>
          <a:noFill/>
        </a:ln>
        <a:effectLst/>
      </c:spPr>
    </c:plotArea>
    <c:legend>
      <c:legendPos val="b"/>
      <c:legendEntry>
        <c:idx val="0"/>
        <c:delete val="1"/>
      </c:legendEntry>
      <c:layout>
        <c:manualLayout>
          <c:xMode val="edge"/>
          <c:yMode val="edge"/>
          <c:x val="1.2655336159920309E-2"/>
          <c:y val="0.90231734507721761"/>
          <c:w val="0.97694533915135595"/>
          <c:h val="8.06194783997427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a:latin typeface="Georgia" panose="02040502050405020303" pitchFamily="18" charset="0"/>
              </a:rPr>
              <a:t>Florida Payroll Growth 2007 =1</a:t>
            </a:r>
          </a:p>
        </c:rich>
      </c:tx>
      <c:layout>
        <c:manualLayout>
          <c:xMode val="edge"/>
          <c:yMode val="edge"/>
          <c:x val="0.30698672550773631"/>
          <c:y val="2.81160186477833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7.037927569500603E-2"/>
          <c:y val="0.10581474687391935"/>
          <c:w val="0.90524128317183339"/>
          <c:h val="0.74264101954439654"/>
        </c:manualLayout>
      </c:layout>
      <c:barChart>
        <c:barDir val="col"/>
        <c:grouping val="clustered"/>
        <c:varyColors val="0"/>
        <c:ser>
          <c:idx val="7"/>
          <c:order val="7"/>
          <c:spPr>
            <a:solidFill>
              <a:schemeClr val="bg2"/>
            </a:solidFill>
            <a:ln>
              <a:noFill/>
            </a:ln>
            <a:effectLst/>
          </c:spPr>
          <c:invertIfNegative val="0"/>
          <c:val>
            <c:numRef>
              <c:f>payroll!$AI$90:$AI$246</c:f>
              <c:numCache>
                <c:formatCode>General</c:formatCode>
                <c:ptCount val="157"/>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numCache>
            </c:numRef>
          </c:val>
          <c:extLst>
            <c:ext xmlns:c16="http://schemas.microsoft.com/office/drawing/2014/chart" uri="{C3380CC4-5D6E-409C-BE32-E72D297353CC}">
              <c16:uniqueId val="{00000008-EE1E-41CA-AE22-52C3F7BF5BC1}"/>
            </c:ext>
          </c:extLst>
        </c:ser>
        <c:dLbls>
          <c:showLegendKey val="0"/>
          <c:showVal val="0"/>
          <c:showCatName val="0"/>
          <c:showSerName val="0"/>
          <c:showPercent val="0"/>
          <c:showBubbleSize val="0"/>
        </c:dLbls>
        <c:gapWidth val="0"/>
        <c:axId val="726710960"/>
        <c:axId val="853859568"/>
      </c:barChart>
      <c:lineChart>
        <c:grouping val="standard"/>
        <c:varyColors val="0"/>
        <c:ser>
          <c:idx val="0"/>
          <c:order val="0"/>
          <c:tx>
            <c:strRef>
              <c:f>payroll!$AB$17</c:f>
              <c:strCache>
                <c:ptCount val="1"/>
                <c:pt idx="0">
                  <c:v>US</c:v>
                </c:pt>
              </c:strCache>
            </c:strRef>
          </c:tx>
          <c:spPr>
            <a:ln w="28575" cap="rnd">
              <a:solidFill>
                <a:schemeClr val="tx1"/>
              </a:solidFill>
              <a:prstDash val="sysDash"/>
              <a:round/>
            </a:ln>
            <a:effectLst/>
          </c:spPr>
          <c:marker>
            <c:symbol val="none"/>
          </c:marker>
          <c:cat>
            <c:strRef>
              <c:f>payroll!$AA$90:$AA$246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payroll!$AB$90:$AB$246</c:f>
              <c:numCache>
                <c:formatCode>General</c:formatCode>
                <c:ptCount val="157"/>
                <c:pt idx="0">
                  <c:v>0.98511196933662082</c:v>
                </c:pt>
                <c:pt idx="1">
                  <c:v>0.98734481028125065</c:v>
                </c:pt>
                <c:pt idx="2">
                  <c:v>0.98959947051849917</c:v>
                </c:pt>
                <c:pt idx="3">
                  <c:v>0.99074861992974184</c:v>
                </c:pt>
                <c:pt idx="4">
                  <c:v>0.99103954383132231</c:v>
                </c:pt>
                <c:pt idx="5">
                  <c:v>0.99162866473202271</c:v>
                </c:pt>
                <c:pt idx="6">
                  <c:v>0.99305419184976684</c:v>
                </c:pt>
                <c:pt idx="7">
                  <c:v>0.9943269839191814</c:v>
                </c:pt>
                <c:pt idx="8">
                  <c:v>0.99539612925748944</c:v>
                </c:pt>
                <c:pt idx="9">
                  <c:v>0.99546886023288461</c:v>
                </c:pt>
                <c:pt idx="10">
                  <c:v>0.99701075691126095</c:v>
                </c:pt>
                <c:pt idx="11">
                  <c:v>0.99836355305361002</c:v>
                </c:pt>
                <c:pt idx="12">
                  <c:v>1</c:v>
                </c:pt>
                <c:pt idx="13">
                  <c:v>1.000581847803161</c:v>
                </c:pt>
                <c:pt idx="14">
                  <c:v>1.0023055719200251</c:v>
                </c:pt>
                <c:pt idx="15">
                  <c:v>1.0026692267970005</c:v>
                </c:pt>
                <c:pt idx="16">
                  <c:v>1.0037747376230062</c:v>
                </c:pt>
                <c:pt idx="17">
                  <c:v>1.0043274930360091</c:v>
                </c:pt>
                <c:pt idx="18">
                  <c:v>1.0040874808172053</c:v>
                </c:pt>
                <c:pt idx="19">
                  <c:v>1.0039201995737965</c:v>
                </c:pt>
                <c:pt idx="20">
                  <c:v>1.0045165935720364</c:v>
                </c:pt>
                <c:pt idx="21">
                  <c:v>1.0050693489850393</c:v>
                </c:pt>
                <c:pt idx="22">
                  <c:v>1.005862116616846</c:v>
                </c:pt>
                <c:pt idx="23">
                  <c:v>1.0066621573461922</c:v>
                </c:pt>
                <c:pt idx="24">
                  <c:v>1.0067567076142059</c:v>
                </c:pt>
                <c:pt idx="25">
                  <c:v>1.0061603136159658</c:v>
                </c:pt>
                <c:pt idx="26">
                  <c:v>1.0058112049340693</c:v>
                </c:pt>
                <c:pt idx="27">
                  <c:v>1.0040947539147447</c:v>
                </c:pt>
                <c:pt idx="28">
                  <c:v>1.0027565039674746</c:v>
                </c:pt>
                <c:pt idx="29">
                  <c:v>1.0015491697759158</c:v>
                </c:pt>
                <c:pt idx="30">
                  <c:v>1.0001090964630928</c:v>
                </c:pt>
                <c:pt idx="31">
                  <c:v>0.99807990224956911</c:v>
                </c:pt>
                <c:pt idx="32">
                  <c:v>0.99473427738139397</c:v>
                </c:pt>
                <c:pt idx="33">
                  <c:v>0.99123591746488915</c:v>
                </c:pt>
                <c:pt idx="34">
                  <c:v>0.98594837555366455</c:v>
                </c:pt>
                <c:pt idx="35">
                  <c:v>0.98082811488584876</c:v>
                </c:pt>
                <c:pt idx="36">
                  <c:v>0.97513327951241158</c:v>
                </c:pt>
                <c:pt idx="37">
                  <c:v>0.96973664113809432</c:v>
                </c:pt>
                <c:pt idx="38">
                  <c:v>0.96389634381386691</c:v>
                </c:pt>
                <c:pt idx="39">
                  <c:v>0.95884881412144618</c:v>
                </c:pt>
                <c:pt idx="40">
                  <c:v>0.95634686856785434</c:v>
                </c:pt>
                <c:pt idx="41">
                  <c:v>0.95296487821198173</c:v>
                </c:pt>
                <c:pt idx="42">
                  <c:v>0.95048475195100846</c:v>
                </c:pt>
                <c:pt idx="43">
                  <c:v>0.9491465020037384</c:v>
                </c:pt>
                <c:pt idx="44">
                  <c:v>0.94738641239917665</c:v>
                </c:pt>
                <c:pt idx="45">
                  <c:v>0.9459463390863535</c:v>
                </c:pt>
                <c:pt idx="46">
                  <c:v>0.94603361625682758</c:v>
                </c:pt>
                <c:pt idx="47">
                  <c:v>0.9440771530186991</c:v>
                </c:pt>
                <c:pt idx="48">
                  <c:v>0.94409897231131767</c:v>
                </c:pt>
                <c:pt idx="49">
                  <c:v>0.94342984733768265</c:v>
                </c:pt>
                <c:pt idx="50">
                  <c:v>0.94473900489479468</c:v>
                </c:pt>
                <c:pt idx="51">
                  <c:v>0.94646272901165873</c:v>
                </c:pt>
                <c:pt idx="52">
                  <c:v>0.95034656309775767</c:v>
                </c:pt>
                <c:pt idx="53">
                  <c:v>0.94935742183238414</c:v>
                </c:pt>
                <c:pt idx="54">
                  <c:v>0.94871738924890725</c:v>
                </c:pt>
                <c:pt idx="55">
                  <c:v>0.94868102376120966</c:v>
                </c:pt>
                <c:pt idx="56">
                  <c:v>0.94821554551868092</c:v>
                </c:pt>
                <c:pt idx="57">
                  <c:v>0.95017200875680941</c:v>
                </c:pt>
                <c:pt idx="58">
                  <c:v>0.9510665997541693</c:v>
                </c:pt>
                <c:pt idx="59">
                  <c:v>0.9516048089720931</c:v>
                </c:pt>
                <c:pt idx="60">
                  <c:v>0.95175027092288333</c:v>
                </c:pt>
                <c:pt idx="61">
                  <c:v>0.95329944069879924</c:v>
                </c:pt>
                <c:pt idx="62">
                  <c:v>0.95498679932796582</c:v>
                </c:pt>
                <c:pt idx="63">
                  <c:v>0.95732146363814885</c:v>
                </c:pt>
                <c:pt idx="64">
                  <c:v>0.95801240790440245</c:v>
                </c:pt>
                <c:pt idx="65">
                  <c:v>0.9597215858261875</c:v>
                </c:pt>
                <c:pt idx="66">
                  <c:v>0.96016524477609766</c:v>
                </c:pt>
                <c:pt idx="67">
                  <c:v>0.9610525626759181</c:v>
                </c:pt>
                <c:pt idx="68">
                  <c:v>0.9627690136952427</c:v>
                </c:pt>
                <c:pt idx="69">
                  <c:v>0.96425272559330288</c:v>
                </c:pt>
                <c:pt idx="70">
                  <c:v>0.96521277446851839</c:v>
                </c:pt>
                <c:pt idx="71">
                  <c:v>0.96669648636657868</c:v>
                </c:pt>
                <c:pt idx="72">
                  <c:v>0.96927843599310515</c:v>
                </c:pt>
                <c:pt idx="73">
                  <c:v>0.97118398754845703</c:v>
                </c:pt>
                <c:pt idx="74">
                  <c:v>0.97291498476286065</c:v>
                </c:pt>
                <c:pt idx="75">
                  <c:v>0.97351865185864006</c:v>
                </c:pt>
                <c:pt idx="76">
                  <c:v>0.97423868851505169</c:v>
                </c:pt>
                <c:pt idx="77">
                  <c:v>0.97476235153789648</c:v>
                </c:pt>
                <c:pt idx="78">
                  <c:v>0.97587513546144167</c:v>
                </c:pt>
                <c:pt idx="79">
                  <c:v>0.97711156204315852</c:v>
                </c:pt>
                <c:pt idx="80">
                  <c:v>0.97848617747812616</c:v>
                </c:pt>
                <c:pt idx="81">
                  <c:v>0.97963532688936894</c:v>
                </c:pt>
                <c:pt idx="82">
                  <c:v>0.98078447630061172</c:v>
                </c:pt>
                <c:pt idx="83">
                  <c:v>0.98250820041747577</c:v>
                </c:pt>
                <c:pt idx="84">
                  <c:v>0.98392645443768045</c:v>
                </c:pt>
                <c:pt idx="85">
                  <c:v>0.98595564865120411</c:v>
                </c:pt>
                <c:pt idx="86">
                  <c:v>0.98694478991657753</c:v>
                </c:pt>
                <c:pt idx="87">
                  <c:v>0.98834122464416374</c:v>
                </c:pt>
                <c:pt idx="88">
                  <c:v>0.98997039849301416</c:v>
                </c:pt>
                <c:pt idx="89">
                  <c:v>0.99128682914766575</c:v>
                </c:pt>
                <c:pt idx="90">
                  <c:v>0.99205050438931441</c:v>
                </c:pt>
                <c:pt idx="91">
                  <c:v>0.99381059399387606</c:v>
                </c:pt>
                <c:pt idx="92">
                  <c:v>0.9951852094288437</c:v>
                </c:pt>
                <c:pt idx="93">
                  <c:v>0.99682165637523368</c:v>
                </c:pt>
                <c:pt idx="94">
                  <c:v>0.99876357341828315</c:v>
                </c:pt>
                <c:pt idx="95">
                  <c:v>0.99925087095343035</c:v>
                </c:pt>
                <c:pt idx="96">
                  <c:v>1.0005382092179238</c:v>
                </c:pt>
                <c:pt idx="97">
                  <c:v>1.0017600896045618</c:v>
                </c:pt>
                <c:pt idx="98">
                  <c:v>1.0035783639894396</c:v>
                </c:pt>
                <c:pt idx="99">
                  <c:v>1.0059566668848596</c:v>
                </c:pt>
                <c:pt idx="100">
                  <c:v>1.0075640214410915</c:v>
                </c:pt>
                <c:pt idx="101">
                  <c:v>1.0099205050438931</c:v>
                </c:pt>
                <c:pt idx="102">
                  <c:v>1.0115714981853621</c:v>
                </c:pt>
                <c:pt idx="103">
                  <c:v>1.0129388405227902</c:v>
                </c:pt>
                <c:pt idx="104">
                  <c:v>1.0152007738575781</c:v>
                </c:pt>
                <c:pt idx="105">
                  <c:v>1.017077233022772</c:v>
                </c:pt>
                <c:pt idx="106">
                  <c:v>1.0191573389190722</c:v>
                </c:pt>
                <c:pt idx="107">
                  <c:v>1.0211138021572008</c:v>
                </c:pt>
                <c:pt idx="108">
                  <c:v>1.0226629719331166</c:v>
                </c:pt>
                <c:pt idx="109">
                  <c:v>1.0244667001229153</c:v>
                </c:pt>
                <c:pt idx="110">
                  <c:v>1.0250267286334578</c:v>
                </c:pt>
                <c:pt idx="111">
                  <c:v>1.027208657895311</c:v>
                </c:pt>
                <c:pt idx="112">
                  <c:v>1.029528776010415</c:v>
                </c:pt>
                <c:pt idx="113">
                  <c:v>1.0307652025921319</c:v>
                </c:pt>
                <c:pt idx="114">
                  <c:v>1.0328962201712086</c:v>
                </c:pt>
                <c:pt idx="115">
                  <c:v>1.033783538071029</c:v>
                </c:pt>
                <c:pt idx="116">
                  <c:v>1.034750860043784</c:v>
                </c:pt>
                <c:pt idx="117">
                  <c:v>1.0372164401096784</c:v>
                </c:pt>
                <c:pt idx="118">
                  <c:v>1.0389256180314634</c:v>
                </c:pt>
                <c:pt idx="119">
                  <c:v>1.0409620853425265</c:v>
                </c:pt>
                <c:pt idx="120">
                  <c:v>1.0416166641210824</c:v>
                </c:pt>
                <c:pt idx="121">
                  <c:v>1.043304022750249</c:v>
                </c:pt>
                <c:pt idx="122">
                  <c:v>1.0450059275744947</c:v>
                </c:pt>
                <c:pt idx="123">
                  <c:v>1.0465405511553316</c:v>
                </c:pt>
                <c:pt idx="124">
                  <c:v>1.0466496476184242</c:v>
                </c:pt>
                <c:pt idx="125">
                  <c:v>1.0487006611245664</c:v>
                </c:pt>
                <c:pt idx="126">
                  <c:v>1.0511444218978421</c:v>
                </c:pt>
                <c:pt idx="127">
                  <c:v>1.052126290065676</c:v>
                </c:pt>
                <c:pt idx="128">
                  <c:v>1.054090026401344</c:v>
                </c:pt>
                <c:pt idx="129">
                  <c:v>1.0550209828864014</c:v>
                </c:pt>
                <c:pt idx="130">
                  <c:v>1.0562574094681183</c:v>
                </c:pt>
                <c:pt idx="131">
                  <c:v>1.0578211254391132</c:v>
                </c:pt>
                <c:pt idx="132">
                  <c:v>1.0596539460190701</c:v>
                </c:pt>
                <c:pt idx="133">
                  <c:v>1.060679452772141</c:v>
                </c:pt>
                <c:pt idx="134">
                  <c:v>1.061603136159659</c:v>
                </c:pt>
                <c:pt idx="135">
                  <c:v>1.063152305935575</c:v>
                </c:pt>
                <c:pt idx="136">
                  <c:v>1.0640832624206322</c:v>
                </c:pt>
                <c:pt idx="137">
                  <c:v>1.0657488017571803</c:v>
                </c:pt>
                <c:pt idx="138">
                  <c:v>1.0672325136552405</c:v>
                </c:pt>
                <c:pt idx="139">
                  <c:v>1.0685925828951293</c:v>
                </c:pt>
                <c:pt idx="140">
                  <c:v>1.0687234986508405</c:v>
                </c:pt>
                <c:pt idx="141">
                  <c:v>1.0706145040111132</c:v>
                </c:pt>
                <c:pt idx="142">
                  <c:v>1.0722145854698057</c:v>
                </c:pt>
                <c:pt idx="143">
                  <c:v>1.0734801044416806</c:v>
                </c:pt>
                <c:pt idx="144">
                  <c:v>1.074723804120937</c:v>
                </c:pt>
                <c:pt idx="145">
                  <c:v>1.0771239263089758</c:v>
                </c:pt>
                <c:pt idx="146">
                  <c:v>1.0784476300611667</c:v>
                </c:pt>
                <c:pt idx="147">
                  <c:v>1.0798731571789109</c:v>
                </c:pt>
                <c:pt idx="148">
                  <c:v>1.081836893514579</c:v>
                </c:pt>
                <c:pt idx="149">
                  <c:v>1.0837424450699309</c:v>
                </c:pt>
                <c:pt idx="150">
                  <c:v>1.0850370564319638</c:v>
                </c:pt>
                <c:pt idx="151">
                  <c:v>1.087088069938106</c:v>
                </c:pt>
                <c:pt idx="152">
                  <c:v>1.0878735644723732</c:v>
                </c:pt>
                <c:pt idx="153">
                  <c:v>1.0898882124908178</c:v>
                </c:pt>
                <c:pt idx="154">
                  <c:v>1.0913137396085619</c:v>
                </c:pt>
                <c:pt idx="155">
                  <c:v>1.0929647327500309</c:v>
                </c:pt>
                <c:pt idx="156">
                  <c:v>1.0952266660848189</c:v>
                </c:pt>
              </c:numCache>
            </c:numRef>
          </c:val>
          <c:smooth val="0"/>
          <c:extLst>
            <c:ext xmlns:c16="http://schemas.microsoft.com/office/drawing/2014/chart" uri="{C3380CC4-5D6E-409C-BE32-E72D297353CC}">
              <c16:uniqueId val="{00000000-EE1E-41CA-AE22-52C3F7BF5BC1}"/>
            </c:ext>
          </c:extLst>
        </c:ser>
        <c:ser>
          <c:idx val="2"/>
          <c:order val="2"/>
          <c:tx>
            <c:strRef>
              <c:f>payroll!$AD$17</c:f>
              <c:strCache>
                <c:ptCount val="1"/>
                <c:pt idx="0">
                  <c:v>Miami MSA</c:v>
                </c:pt>
              </c:strCache>
            </c:strRef>
          </c:tx>
          <c:spPr>
            <a:ln w="28575" cap="rnd">
              <a:solidFill>
                <a:schemeClr val="accent3"/>
              </a:solidFill>
              <a:round/>
            </a:ln>
            <a:effectLst/>
          </c:spPr>
          <c:marker>
            <c:symbol val="none"/>
          </c:marker>
          <c:cat>
            <c:strRef>
              <c:f>payroll!$AA$90:$AA$246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payroll!$AD$90:$AD$246</c:f>
              <c:numCache>
                <c:formatCode>General</c:formatCode>
                <c:ptCount val="157"/>
                <c:pt idx="0">
                  <c:v>0.97959942184596316</c:v>
                </c:pt>
                <c:pt idx="1">
                  <c:v>0.98207722486062354</c:v>
                </c:pt>
                <c:pt idx="2">
                  <c:v>0.98562874251497001</c:v>
                </c:pt>
                <c:pt idx="3">
                  <c:v>0.9870328308899442</c:v>
                </c:pt>
                <c:pt idx="4">
                  <c:v>0.98922155688622759</c:v>
                </c:pt>
                <c:pt idx="5">
                  <c:v>0.99091472227957877</c:v>
                </c:pt>
                <c:pt idx="6">
                  <c:v>0.99417716291554825</c:v>
                </c:pt>
                <c:pt idx="7">
                  <c:v>0.99682015279785263</c:v>
                </c:pt>
                <c:pt idx="8">
                  <c:v>0.99632459219492042</c:v>
                </c:pt>
                <c:pt idx="9">
                  <c:v>0.99768738385298372</c:v>
                </c:pt>
                <c:pt idx="10">
                  <c:v>0.99789386743753872</c:v>
                </c:pt>
                <c:pt idx="11">
                  <c:v>0.99954573611397901</c:v>
                </c:pt>
                <c:pt idx="12">
                  <c:v>1</c:v>
                </c:pt>
                <c:pt idx="13">
                  <c:v>1.000702044187487</c:v>
                </c:pt>
                <c:pt idx="14">
                  <c:v>1.0020235391286394</c:v>
                </c:pt>
                <c:pt idx="15">
                  <c:v>1.000371670452199</c:v>
                </c:pt>
                <c:pt idx="16">
                  <c:v>1.0016105719595292</c:v>
                </c:pt>
                <c:pt idx="17">
                  <c:v>1.0025603964484822</c:v>
                </c:pt>
                <c:pt idx="18">
                  <c:v>1.0005781540367542</c:v>
                </c:pt>
                <c:pt idx="19">
                  <c:v>1.0028494734668594</c:v>
                </c:pt>
                <c:pt idx="20">
                  <c:v>1.0018996489779062</c:v>
                </c:pt>
                <c:pt idx="21">
                  <c:v>0.99950443939706801</c:v>
                </c:pt>
                <c:pt idx="22">
                  <c:v>0.99888498864340292</c:v>
                </c:pt>
                <c:pt idx="23">
                  <c:v>0.9993392525294239</c:v>
                </c:pt>
                <c:pt idx="24">
                  <c:v>0.99587032830889943</c:v>
                </c:pt>
                <c:pt idx="25">
                  <c:v>0.99545736113978933</c:v>
                </c:pt>
                <c:pt idx="26">
                  <c:v>0.99306215155895095</c:v>
                </c:pt>
                <c:pt idx="27">
                  <c:v>0.9874045013421433</c:v>
                </c:pt>
                <c:pt idx="28">
                  <c:v>0.98273797233119964</c:v>
                </c:pt>
                <c:pt idx="29">
                  <c:v>0.97741069584967999</c:v>
                </c:pt>
                <c:pt idx="30">
                  <c:v>0.97274416683873632</c:v>
                </c:pt>
                <c:pt idx="31">
                  <c:v>0.96911005575056774</c:v>
                </c:pt>
                <c:pt idx="32">
                  <c:v>0.9636588891183151</c:v>
                </c:pt>
                <c:pt idx="33">
                  <c:v>0.95626677679124505</c:v>
                </c:pt>
                <c:pt idx="34">
                  <c:v>0.9516828412141235</c:v>
                </c:pt>
                <c:pt idx="35">
                  <c:v>0.94755316952302293</c:v>
                </c:pt>
                <c:pt idx="36">
                  <c:v>0.9376832541812925</c:v>
                </c:pt>
                <c:pt idx="37">
                  <c:v>0.92954780094982448</c:v>
                </c:pt>
                <c:pt idx="38">
                  <c:v>0.92322940326244063</c:v>
                </c:pt>
                <c:pt idx="39">
                  <c:v>0.91827379723311997</c:v>
                </c:pt>
                <c:pt idx="40">
                  <c:v>0.9143093124096634</c:v>
                </c:pt>
                <c:pt idx="41">
                  <c:v>0.91100557505678303</c:v>
                </c:pt>
                <c:pt idx="42">
                  <c:v>0.90807350815610166</c:v>
                </c:pt>
                <c:pt idx="43">
                  <c:v>0.90617385917819537</c:v>
                </c:pt>
                <c:pt idx="44">
                  <c:v>0.90435680363411108</c:v>
                </c:pt>
                <c:pt idx="45">
                  <c:v>0.90419161676646709</c:v>
                </c:pt>
                <c:pt idx="46">
                  <c:v>0.90448069378484408</c:v>
                </c:pt>
                <c:pt idx="47">
                  <c:v>0.90340697914515788</c:v>
                </c:pt>
                <c:pt idx="48">
                  <c:v>0.9023332645054718</c:v>
                </c:pt>
                <c:pt idx="49">
                  <c:v>0.9020028907701837</c:v>
                </c:pt>
                <c:pt idx="50">
                  <c:v>0.90154862688416271</c:v>
                </c:pt>
                <c:pt idx="51">
                  <c:v>0.90419161676646709</c:v>
                </c:pt>
                <c:pt idx="52">
                  <c:v>0.90803221143919066</c:v>
                </c:pt>
                <c:pt idx="53">
                  <c:v>0.90592607887672927</c:v>
                </c:pt>
                <c:pt idx="54">
                  <c:v>0.90675201321494936</c:v>
                </c:pt>
                <c:pt idx="55">
                  <c:v>0.90770183770390256</c:v>
                </c:pt>
                <c:pt idx="56">
                  <c:v>0.90609126574437326</c:v>
                </c:pt>
                <c:pt idx="57">
                  <c:v>0.91125335535824903</c:v>
                </c:pt>
                <c:pt idx="58">
                  <c:v>0.91026223415238483</c:v>
                </c:pt>
                <c:pt idx="59">
                  <c:v>0.91125335535824903</c:v>
                </c:pt>
                <c:pt idx="60">
                  <c:v>0.9143093124096634</c:v>
                </c:pt>
                <c:pt idx="61">
                  <c:v>0.91521784018170549</c:v>
                </c:pt>
                <c:pt idx="62">
                  <c:v>0.91480487301259539</c:v>
                </c:pt>
                <c:pt idx="63">
                  <c:v>0.92157753458600034</c:v>
                </c:pt>
                <c:pt idx="64">
                  <c:v>0.92029733636175926</c:v>
                </c:pt>
                <c:pt idx="65">
                  <c:v>0.92037992979558114</c:v>
                </c:pt>
                <c:pt idx="66">
                  <c:v>0.92351848028081773</c:v>
                </c:pt>
                <c:pt idx="67">
                  <c:v>0.92413793103448283</c:v>
                </c:pt>
                <c:pt idx="68">
                  <c:v>0.9272764815197192</c:v>
                </c:pt>
                <c:pt idx="69">
                  <c:v>0.92975428453437958</c:v>
                </c:pt>
                <c:pt idx="70">
                  <c:v>0.92942391079909148</c:v>
                </c:pt>
                <c:pt idx="71">
                  <c:v>0.93173652694610776</c:v>
                </c:pt>
                <c:pt idx="72">
                  <c:v>0.93454470369605613</c:v>
                </c:pt>
                <c:pt idx="73">
                  <c:v>0.93607268222176332</c:v>
                </c:pt>
                <c:pt idx="74">
                  <c:v>0.93842659508569071</c:v>
                </c:pt>
                <c:pt idx="75">
                  <c:v>0.94115217840181709</c:v>
                </c:pt>
                <c:pt idx="76">
                  <c:v>0.94247367334296916</c:v>
                </c:pt>
                <c:pt idx="77">
                  <c:v>0.94441461903778656</c:v>
                </c:pt>
                <c:pt idx="78">
                  <c:v>0.94462110262234156</c:v>
                </c:pt>
                <c:pt idx="79">
                  <c:v>0.94573611397893864</c:v>
                </c:pt>
                <c:pt idx="80">
                  <c:v>0.94796613669213292</c:v>
                </c:pt>
                <c:pt idx="81">
                  <c:v>0.95308692958909769</c:v>
                </c:pt>
                <c:pt idx="82">
                  <c:v>0.95329341317365268</c:v>
                </c:pt>
                <c:pt idx="83">
                  <c:v>0.95432583109642788</c:v>
                </c:pt>
                <c:pt idx="84">
                  <c:v>0.95618418335742317</c:v>
                </c:pt>
                <c:pt idx="85">
                  <c:v>0.96043774519925662</c:v>
                </c:pt>
                <c:pt idx="86">
                  <c:v>0.96254387776171801</c:v>
                </c:pt>
                <c:pt idx="87">
                  <c:v>0.96431963658889119</c:v>
                </c:pt>
                <c:pt idx="88">
                  <c:v>0.96580631839768727</c:v>
                </c:pt>
                <c:pt idx="89">
                  <c:v>0.96882097873219075</c:v>
                </c:pt>
                <c:pt idx="90">
                  <c:v>0.97183563906669423</c:v>
                </c:pt>
                <c:pt idx="91">
                  <c:v>0.97414825521371051</c:v>
                </c:pt>
                <c:pt idx="92">
                  <c:v>0.9757175304563287</c:v>
                </c:pt>
                <c:pt idx="93">
                  <c:v>0.97823663018790019</c:v>
                </c:pt>
                <c:pt idx="94">
                  <c:v>0.98125129052240345</c:v>
                </c:pt>
                <c:pt idx="95">
                  <c:v>0.98372909353706373</c:v>
                </c:pt>
                <c:pt idx="96">
                  <c:v>0.98583522609952501</c:v>
                </c:pt>
                <c:pt idx="97">
                  <c:v>0.98843691926491839</c:v>
                </c:pt>
                <c:pt idx="98">
                  <c:v>0.99095601899648977</c:v>
                </c:pt>
                <c:pt idx="99">
                  <c:v>0.99566384472434444</c:v>
                </c:pt>
                <c:pt idx="100">
                  <c:v>0.99781127400371661</c:v>
                </c:pt>
                <c:pt idx="101">
                  <c:v>1.000619450753665</c:v>
                </c:pt>
                <c:pt idx="102">
                  <c:v>1.0036341110881686</c:v>
                </c:pt>
                <c:pt idx="103">
                  <c:v>1.0073508156101592</c:v>
                </c:pt>
                <c:pt idx="104">
                  <c:v>1.0104480693784845</c:v>
                </c:pt>
                <c:pt idx="105">
                  <c:v>1.0131736526946109</c:v>
                </c:pt>
                <c:pt idx="106">
                  <c:v>1.0185422258930414</c:v>
                </c:pt>
                <c:pt idx="107">
                  <c:v>1.0207722486062358</c:v>
                </c:pt>
                <c:pt idx="108">
                  <c:v>1.0226306008672312</c:v>
                </c:pt>
                <c:pt idx="109">
                  <c:v>1.0237456122238282</c:v>
                </c:pt>
                <c:pt idx="110">
                  <c:v>1.0263473053892216</c:v>
                </c:pt>
                <c:pt idx="111">
                  <c:v>1.0281230642163948</c:v>
                </c:pt>
                <c:pt idx="112">
                  <c:v>1.0316332851538301</c:v>
                </c:pt>
                <c:pt idx="113">
                  <c:v>1.0338220111501135</c:v>
                </c:pt>
                <c:pt idx="114">
                  <c:v>1.0366301879000619</c:v>
                </c:pt>
                <c:pt idx="115">
                  <c:v>1.0409250464588065</c:v>
                </c:pt>
                <c:pt idx="116">
                  <c:v>1.0421226512492257</c:v>
                </c:pt>
                <c:pt idx="117">
                  <c:v>1.0481932686351434</c:v>
                </c:pt>
                <c:pt idx="118">
                  <c:v>1.05091885195127</c:v>
                </c:pt>
                <c:pt idx="119">
                  <c:v>1.0535205451166632</c:v>
                </c:pt>
                <c:pt idx="120">
                  <c:v>1.0557918645467685</c:v>
                </c:pt>
                <c:pt idx="121">
                  <c:v>1.0577328102415859</c:v>
                </c:pt>
                <c:pt idx="122">
                  <c:v>1.0588065248812719</c:v>
                </c:pt>
                <c:pt idx="123">
                  <c:v>1.0647945488333679</c:v>
                </c:pt>
                <c:pt idx="124">
                  <c:v>1.0647532521164569</c:v>
                </c:pt>
                <c:pt idx="125">
                  <c:v>1.0659095601899649</c:v>
                </c:pt>
                <c:pt idx="126">
                  <c:v>1.0711542432376626</c:v>
                </c:pt>
                <c:pt idx="127">
                  <c:v>1.0709477596531076</c:v>
                </c:pt>
                <c:pt idx="128">
                  <c:v>1.074581870741276</c:v>
                </c:pt>
                <c:pt idx="129">
                  <c:v>1.0757381788147842</c:v>
                </c:pt>
                <c:pt idx="130">
                  <c:v>1.0761924427008054</c:v>
                </c:pt>
                <c:pt idx="131">
                  <c:v>1.0764815197191822</c:v>
                </c:pt>
                <c:pt idx="132">
                  <c:v>1.0807350815610159</c:v>
                </c:pt>
                <c:pt idx="133">
                  <c:v>1.0822630600867231</c:v>
                </c:pt>
                <c:pt idx="134">
                  <c:v>1.0843691926491845</c:v>
                </c:pt>
                <c:pt idx="135">
                  <c:v>1.0856080941565147</c:v>
                </c:pt>
                <c:pt idx="136">
                  <c:v>1.0887466446417511</c:v>
                </c:pt>
                <c:pt idx="137">
                  <c:v>1.0917613049762542</c:v>
                </c:pt>
                <c:pt idx="138">
                  <c:v>1.0917200082593435</c:v>
                </c:pt>
                <c:pt idx="139">
                  <c:v>1.0909766673549453</c:v>
                </c:pt>
                <c:pt idx="140">
                  <c:v>1.0661986372083421</c:v>
                </c:pt>
                <c:pt idx="141">
                  <c:v>1.0917200082593435</c:v>
                </c:pt>
                <c:pt idx="142">
                  <c:v>1.0918851951269875</c:v>
                </c:pt>
                <c:pt idx="143">
                  <c:v>1.0941565145570926</c:v>
                </c:pt>
                <c:pt idx="144">
                  <c:v>1.096056163534999</c:v>
                </c:pt>
                <c:pt idx="145">
                  <c:v>1.0991947140202354</c:v>
                </c:pt>
                <c:pt idx="146">
                  <c:v>1.1007639892628536</c:v>
                </c:pt>
                <c:pt idx="147">
                  <c:v>1.1015899236010738</c:v>
                </c:pt>
                <c:pt idx="148">
                  <c:v>1.1026636382407597</c:v>
                </c:pt>
                <c:pt idx="149">
                  <c:v>1.1055544084245301</c:v>
                </c:pt>
                <c:pt idx="150">
                  <c:v>1.1088168490604997</c:v>
                </c:pt>
                <c:pt idx="151">
                  <c:v>1.1130704109023333</c:v>
                </c:pt>
                <c:pt idx="152">
                  <c:v>1.1121205864133801</c:v>
                </c:pt>
                <c:pt idx="153">
                  <c:v>1.1164154449721249</c:v>
                </c:pt>
                <c:pt idx="154">
                  <c:v>1.1172826760272558</c:v>
                </c:pt>
                <c:pt idx="155">
                  <c:v>1.1172000825934338</c:v>
                </c:pt>
                <c:pt idx="156">
                  <c:v>1.1196778856080942</c:v>
                </c:pt>
              </c:numCache>
            </c:numRef>
          </c:val>
          <c:smooth val="0"/>
          <c:extLst>
            <c:ext xmlns:c16="http://schemas.microsoft.com/office/drawing/2014/chart" uri="{C3380CC4-5D6E-409C-BE32-E72D297353CC}">
              <c16:uniqueId val="{00000002-EE1E-41CA-AE22-52C3F7BF5BC1}"/>
            </c:ext>
          </c:extLst>
        </c:ser>
        <c:ser>
          <c:idx val="3"/>
          <c:order val="3"/>
          <c:tx>
            <c:strRef>
              <c:f>payroll!$AE$17</c:f>
              <c:strCache>
                <c:ptCount val="1"/>
                <c:pt idx="0">
                  <c:v>Tampa MSA</c:v>
                </c:pt>
              </c:strCache>
            </c:strRef>
          </c:tx>
          <c:spPr>
            <a:ln w="28575" cap="rnd">
              <a:solidFill>
                <a:schemeClr val="accent4"/>
              </a:solidFill>
              <a:round/>
            </a:ln>
            <a:effectLst/>
          </c:spPr>
          <c:marker>
            <c:symbol val="none"/>
          </c:marker>
          <c:cat>
            <c:strRef>
              <c:f>payroll!$AA$90:$AA$246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payroll!$AE$90:$AE$246</c:f>
              <c:numCache>
                <c:formatCode>General</c:formatCode>
                <c:ptCount val="157"/>
                <c:pt idx="0">
                  <c:v>0.98707175177763418</c:v>
                </c:pt>
                <c:pt idx="1">
                  <c:v>0.98682934712346482</c:v>
                </c:pt>
                <c:pt idx="2">
                  <c:v>0.99143503555268264</c:v>
                </c:pt>
                <c:pt idx="3">
                  <c:v>0.9928894634776988</c:v>
                </c:pt>
                <c:pt idx="4">
                  <c:v>0.99579831932773122</c:v>
                </c:pt>
                <c:pt idx="5">
                  <c:v>0.99749515190691673</c:v>
                </c:pt>
                <c:pt idx="6">
                  <c:v>0.99741435035552695</c:v>
                </c:pt>
                <c:pt idx="7">
                  <c:v>1.0010504201680674</c:v>
                </c:pt>
                <c:pt idx="8">
                  <c:v>1.0012120232708468</c:v>
                </c:pt>
                <c:pt idx="9">
                  <c:v>0.99911118293471246</c:v>
                </c:pt>
                <c:pt idx="10">
                  <c:v>0.99789915966386566</c:v>
                </c:pt>
                <c:pt idx="11">
                  <c:v>0.99894957983193278</c:v>
                </c:pt>
                <c:pt idx="12">
                  <c:v>1</c:v>
                </c:pt>
                <c:pt idx="13">
                  <c:v>0.99894957983193278</c:v>
                </c:pt>
                <c:pt idx="14">
                  <c:v>1</c:v>
                </c:pt>
                <c:pt idx="15">
                  <c:v>0.99862637362637374</c:v>
                </c:pt>
                <c:pt idx="16">
                  <c:v>0.99717194570135748</c:v>
                </c:pt>
                <c:pt idx="17">
                  <c:v>0.99967679379444097</c:v>
                </c:pt>
                <c:pt idx="18">
                  <c:v>0.99442469295410485</c:v>
                </c:pt>
                <c:pt idx="19">
                  <c:v>0.99232385261797029</c:v>
                </c:pt>
                <c:pt idx="20">
                  <c:v>0.98965740142210734</c:v>
                </c:pt>
                <c:pt idx="21">
                  <c:v>0.98779896574014225</c:v>
                </c:pt>
                <c:pt idx="22">
                  <c:v>0.98682934712346482</c:v>
                </c:pt>
                <c:pt idx="23">
                  <c:v>0.98480930833872016</c:v>
                </c:pt>
                <c:pt idx="24">
                  <c:v>0.98222365869424688</c:v>
                </c:pt>
                <c:pt idx="25">
                  <c:v>0.98101163542340009</c:v>
                </c:pt>
                <c:pt idx="26">
                  <c:v>0.97697155785391077</c:v>
                </c:pt>
                <c:pt idx="27">
                  <c:v>0.96921460892049138</c:v>
                </c:pt>
                <c:pt idx="28">
                  <c:v>0.9660633484162896</c:v>
                </c:pt>
                <c:pt idx="29">
                  <c:v>0.96372010342598591</c:v>
                </c:pt>
                <c:pt idx="30">
                  <c:v>0.95790239172592118</c:v>
                </c:pt>
                <c:pt idx="31">
                  <c:v>0.95442792501616047</c:v>
                </c:pt>
                <c:pt idx="32">
                  <c:v>0.95046864899806083</c:v>
                </c:pt>
                <c:pt idx="33">
                  <c:v>0.94424692954104716</c:v>
                </c:pt>
                <c:pt idx="34">
                  <c:v>0.93867162249515201</c:v>
                </c:pt>
                <c:pt idx="35">
                  <c:v>0.93438914027149333</c:v>
                </c:pt>
                <c:pt idx="36">
                  <c:v>0.92687459599224309</c:v>
                </c:pt>
                <c:pt idx="37">
                  <c:v>0.92032967032967039</c:v>
                </c:pt>
                <c:pt idx="38">
                  <c:v>0.9137847446670978</c:v>
                </c:pt>
                <c:pt idx="39">
                  <c:v>0.90861344537815136</c:v>
                </c:pt>
                <c:pt idx="40">
                  <c:v>0.90570458952811905</c:v>
                </c:pt>
                <c:pt idx="41">
                  <c:v>0.90231092436974802</c:v>
                </c:pt>
                <c:pt idx="42">
                  <c:v>0.89899806076276667</c:v>
                </c:pt>
                <c:pt idx="43">
                  <c:v>0.89657401422107308</c:v>
                </c:pt>
                <c:pt idx="44">
                  <c:v>0.89366515837104077</c:v>
                </c:pt>
                <c:pt idx="45">
                  <c:v>0.89180672268907568</c:v>
                </c:pt>
                <c:pt idx="46">
                  <c:v>0.88962508080155145</c:v>
                </c:pt>
                <c:pt idx="47">
                  <c:v>0.88671622495151925</c:v>
                </c:pt>
                <c:pt idx="48">
                  <c:v>0.88663542340012935</c:v>
                </c:pt>
                <c:pt idx="49">
                  <c:v>0.88744343891402722</c:v>
                </c:pt>
                <c:pt idx="50">
                  <c:v>0.8880898513251454</c:v>
                </c:pt>
                <c:pt idx="51">
                  <c:v>0.88776664511958636</c:v>
                </c:pt>
                <c:pt idx="52">
                  <c:v>0.89592760180995479</c:v>
                </c:pt>
                <c:pt idx="53">
                  <c:v>0.89520038784744682</c:v>
                </c:pt>
                <c:pt idx="54">
                  <c:v>0.89673561732385265</c:v>
                </c:pt>
                <c:pt idx="55">
                  <c:v>0.89568519715578543</c:v>
                </c:pt>
                <c:pt idx="56">
                  <c:v>0.89326115061409184</c:v>
                </c:pt>
                <c:pt idx="57">
                  <c:v>0.90004848093083401</c:v>
                </c:pt>
                <c:pt idx="58">
                  <c:v>0.89843244990303828</c:v>
                </c:pt>
                <c:pt idx="59">
                  <c:v>0.90021008403361347</c:v>
                </c:pt>
                <c:pt idx="60">
                  <c:v>0.90012928248222368</c:v>
                </c:pt>
                <c:pt idx="61">
                  <c:v>0.90077569489334197</c:v>
                </c:pt>
                <c:pt idx="62">
                  <c:v>0.90174531351001941</c:v>
                </c:pt>
                <c:pt idx="63">
                  <c:v>0.90368455074337439</c:v>
                </c:pt>
                <c:pt idx="64">
                  <c:v>0.90384615384615385</c:v>
                </c:pt>
                <c:pt idx="65">
                  <c:v>0.90352294764059482</c:v>
                </c:pt>
                <c:pt idx="66">
                  <c:v>0.90764382676147382</c:v>
                </c:pt>
                <c:pt idx="67">
                  <c:v>0.91039107950872666</c:v>
                </c:pt>
                <c:pt idx="68">
                  <c:v>0.9149159663865547</c:v>
                </c:pt>
                <c:pt idx="69">
                  <c:v>0.91459276018099567</c:v>
                </c:pt>
                <c:pt idx="70">
                  <c:v>0.91459276018099567</c:v>
                </c:pt>
                <c:pt idx="71">
                  <c:v>0.91750161603102787</c:v>
                </c:pt>
                <c:pt idx="72">
                  <c:v>0.92073367808661932</c:v>
                </c:pt>
                <c:pt idx="73">
                  <c:v>0.92146089204912751</c:v>
                </c:pt>
                <c:pt idx="74">
                  <c:v>0.92259211376858441</c:v>
                </c:pt>
                <c:pt idx="75">
                  <c:v>0.92574337427278619</c:v>
                </c:pt>
                <c:pt idx="76">
                  <c:v>0.92695539754363299</c:v>
                </c:pt>
                <c:pt idx="77">
                  <c:v>0.92768261150614095</c:v>
                </c:pt>
                <c:pt idx="78">
                  <c:v>0.92760180995475117</c:v>
                </c:pt>
                <c:pt idx="79">
                  <c:v>0.92937944408532658</c:v>
                </c:pt>
                <c:pt idx="80">
                  <c:v>0.93051066580478348</c:v>
                </c:pt>
                <c:pt idx="81">
                  <c:v>0.93269230769230771</c:v>
                </c:pt>
                <c:pt idx="82">
                  <c:v>0.93366192630898515</c:v>
                </c:pt>
                <c:pt idx="83">
                  <c:v>0.93689398836457671</c:v>
                </c:pt>
                <c:pt idx="84">
                  <c:v>0.93907563025210095</c:v>
                </c:pt>
                <c:pt idx="85">
                  <c:v>0.94149967679379454</c:v>
                </c:pt>
                <c:pt idx="86">
                  <c:v>0.94392372333548813</c:v>
                </c:pt>
                <c:pt idx="87">
                  <c:v>0.94529734970911461</c:v>
                </c:pt>
                <c:pt idx="88">
                  <c:v>0.94788299935358755</c:v>
                </c:pt>
                <c:pt idx="89">
                  <c:v>0.94990303813833221</c:v>
                </c:pt>
                <c:pt idx="90">
                  <c:v>0.9523270846800258</c:v>
                </c:pt>
                <c:pt idx="91">
                  <c:v>0.95410471881060122</c:v>
                </c:pt>
                <c:pt idx="92">
                  <c:v>0.95515513897866844</c:v>
                </c:pt>
                <c:pt idx="93">
                  <c:v>0.95701357466063364</c:v>
                </c:pt>
                <c:pt idx="94">
                  <c:v>0.95935681965093733</c:v>
                </c:pt>
                <c:pt idx="95">
                  <c:v>0.95959922430510669</c:v>
                </c:pt>
                <c:pt idx="96">
                  <c:v>0.96056884292178413</c:v>
                </c:pt>
                <c:pt idx="97">
                  <c:v>0.96145765998707189</c:v>
                </c:pt>
                <c:pt idx="98">
                  <c:v>0.96565934065934067</c:v>
                </c:pt>
                <c:pt idx="99">
                  <c:v>0.97018422753716882</c:v>
                </c:pt>
                <c:pt idx="100">
                  <c:v>0.97406270200387857</c:v>
                </c:pt>
                <c:pt idx="101">
                  <c:v>0.9761635423400129</c:v>
                </c:pt>
                <c:pt idx="102">
                  <c:v>0.97874919198448618</c:v>
                </c:pt>
                <c:pt idx="103">
                  <c:v>0.98101163542340009</c:v>
                </c:pt>
                <c:pt idx="104">
                  <c:v>0.98351648351648358</c:v>
                </c:pt>
                <c:pt idx="105">
                  <c:v>0.9845669036845508</c:v>
                </c:pt>
                <c:pt idx="106">
                  <c:v>0.98844537815126055</c:v>
                </c:pt>
                <c:pt idx="107">
                  <c:v>0.99046541693600521</c:v>
                </c:pt>
                <c:pt idx="108">
                  <c:v>0.99313186813186816</c:v>
                </c:pt>
                <c:pt idx="109">
                  <c:v>0.99668713639301887</c:v>
                </c:pt>
                <c:pt idx="110">
                  <c:v>0.99919198448610214</c:v>
                </c:pt>
                <c:pt idx="111">
                  <c:v>1.0003232062055591</c:v>
                </c:pt>
                <c:pt idx="112">
                  <c:v>1.0053329023917261</c:v>
                </c:pt>
                <c:pt idx="113">
                  <c:v>1.0088881706528765</c:v>
                </c:pt>
                <c:pt idx="114">
                  <c:v>1.0126050420168069</c:v>
                </c:pt>
                <c:pt idx="115">
                  <c:v>1.0146250808015516</c:v>
                </c:pt>
                <c:pt idx="116">
                  <c:v>1.0156755009696188</c:v>
                </c:pt>
                <c:pt idx="117">
                  <c:v>1.0230284421460891</c:v>
                </c:pt>
                <c:pt idx="118">
                  <c:v>1.028846153846154</c:v>
                </c:pt>
                <c:pt idx="119">
                  <c:v>1.0292501616031029</c:v>
                </c:pt>
                <c:pt idx="120">
                  <c:v>1.0319166127989658</c:v>
                </c:pt>
                <c:pt idx="121">
                  <c:v>1.034502262443439</c:v>
                </c:pt>
                <c:pt idx="122">
                  <c:v>1.0359566903684552</c:v>
                </c:pt>
                <c:pt idx="123">
                  <c:v>1.0417744020685198</c:v>
                </c:pt>
                <c:pt idx="124">
                  <c:v>1.0437944408532644</c:v>
                </c:pt>
                <c:pt idx="125">
                  <c:v>1.0429056237879768</c:v>
                </c:pt>
                <c:pt idx="126">
                  <c:v>1.048884938590821</c:v>
                </c:pt>
                <c:pt idx="127">
                  <c:v>1.0499353587588882</c:v>
                </c:pt>
                <c:pt idx="128">
                  <c:v>1.0533290239172592</c:v>
                </c:pt>
                <c:pt idx="129">
                  <c:v>1.0563186813186813</c:v>
                </c:pt>
                <c:pt idx="130">
                  <c:v>1.0569650937297996</c:v>
                </c:pt>
                <c:pt idx="131">
                  <c:v>1.0607627666451196</c:v>
                </c:pt>
                <c:pt idx="132">
                  <c:v>1.0620555914673564</c:v>
                </c:pt>
                <c:pt idx="133">
                  <c:v>1.0618131868131868</c:v>
                </c:pt>
                <c:pt idx="134">
                  <c:v>1.0626212023270847</c:v>
                </c:pt>
                <c:pt idx="135">
                  <c:v>1.0634292178409825</c:v>
                </c:pt>
                <c:pt idx="136">
                  <c:v>1.0645604395604396</c:v>
                </c:pt>
                <c:pt idx="137">
                  <c:v>1.0686005171299289</c:v>
                </c:pt>
                <c:pt idx="138">
                  <c:v>1.0694085326438267</c:v>
                </c:pt>
                <c:pt idx="139">
                  <c:v>1.0722365869424695</c:v>
                </c:pt>
                <c:pt idx="140">
                  <c:v>1.0569650937297996</c:v>
                </c:pt>
                <c:pt idx="141">
                  <c:v>1.0752262443438916</c:v>
                </c:pt>
                <c:pt idx="142">
                  <c:v>1.0770846800258567</c:v>
                </c:pt>
                <c:pt idx="143">
                  <c:v>1.0778118939883647</c:v>
                </c:pt>
                <c:pt idx="144">
                  <c:v>1.0809631544925662</c:v>
                </c:pt>
                <c:pt idx="145">
                  <c:v>1.084437621202327</c:v>
                </c:pt>
                <c:pt idx="146">
                  <c:v>1.0858112475759536</c:v>
                </c:pt>
                <c:pt idx="147">
                  <c:v>1.0864576599870717</c:v>
                </c:pt>
                <c:pt idx="148">
                  <c:v>1.0879928894634778</c:v>
                </c:pt>
                <c:pt idx="149">
                  <c:v>1.0909825468648999</c:v>
                </c:pt>
                <c:pt idx="150">
                  <c:v>1.0937297996121527</c:v>
                </c:pt>
                <c:pt idx="151">
                  <c:v>1.0976082740788624</c:v>
                </c:pt>
                <c:pt idx="152">
                  <c:v>1.0995475113122173</c:v>
                </c:pt>
                <c:pt idx="153">
                  <c:v>1.101163542340013</c:v>
                </c:pt>
                <c:pt idx="154">
                  <c:v>1.1012443438914028</c:v>
                </c:pt>
                <c:pt idx="155">
                  <c:v>1.103425985778927</c:v>
                </c:pt>
                <c:pt idx="156">
                  <c:v>1.0984970911441501</c:v>
                </c:pt>
              </c:numCache>
            </c:numRef>
          </c:val>
          <c:smooth val="0"/>
          <c:extLst>
            <c:ext xmlns:c16="http://schemas.microsoft.com/office/drawing/2014/chart" uri="{C3380CC4-5D6E-409C-BE32-E72D297353CC}">
              <c16:uniqueId val="{00000003-EE1E-41CA-AE22-52C3F7BF5BC1}"/>
            </c:ext>
          </c:extLst>
        </c:ser>
        <c:ser>
          <c:idx val="4"/>
          <c:order val="4"/>
          <c:tx>
            <c:strRef>
              <c:f>payroll!$AF$17</c:f>
              <c:strCache>
                <c:ptCount val="1"/>
                <c:pt idx="0">
                  <c:v>Orlando MSA</c:v>
                </c:pt>
              </c:strCache>
            </c:strRef>
          </c:tx>
          <c:spPr>
            <a:ln w="28575" cap="rnd">
              <a:solidFill>
                <a:schemeClr val="accent5"/>
              </a:solidFill>
              <a:round/>
            </a:ln>
            <a:effectLst/>
          </c:spPr>
          <c:marker>
            <c:symbol val="none"/>
          </c:marker>
          <c:cat>
            <c:strRef>
              <c:f>payroll!$AA$90:$AA$246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payroll!$AF$90:$AF$246</c:f>
              <c:numCache>
                <c:formatCode>General</c:formatCode>
                <c:ptCount val="157"/>
                <c:pt idx="0">
                  <c:v>0.96446794693385274</c:v>
                </c:pt>
                <c:pt idx="1">
                  <c:v>0.96530290379441497</c:v>
                </c:pt>
                <c:pt idx="2">
                  <c:v>0.97040541794229507</c:v>
                </c:pt>
                <c:pt idx="3">
                  <c:v>0.97634288895073751</c:v>
                </c:pt>
                <c:pt idx="4">
                  <c:v>0.97773448371834126</c:v>
                </c:pt>
                <c:pt idx="5">
                  <c:v>0.98181649503664525</c:v>
                </c:pt>
                <c:pt idx="6">
                  <c:v>0.97996103534650703</c:v>
                </c:pt>
                <c:pt idx="7">
                  <c:v>0.98580573337044231</c:v>
                </c:pt>
                <c:pt idx="8">
                  <c:v>0.98923833379719817</c:v>
                </c:pt>
                <c:pt idx="9">
                  <c:v>0.98905278782818429</c:v>
                </c:pt>
                <c:pt idx="10">
                  <c:v>0.99165043139437792</c:v>
                </c:pt>
                <c:pt idx="11">
                  <c:v>0.99554689674366803</c:v>
                </c:pt>
                <c:pt idx="12">
                  <c:v>1</c:v>
                </c:pt>
                <c:pt idx="13">
                  <c:v>1.0027831895352073</c:v>
                </c:pt>
                <c:pt idx="14">
                  <c:v>1.0049169681788663</c:v>
                </c:pt>
                <c:pt idx="15">
                  <c:v>1.0062157899619628</c:v>
                </c:pt>
                <c:pt idx="16">
                  <c:v>1.0049169681788663</c:v>
                </c:pt>
                <c:pt idx="17">
                  <c:v>1.0056591520549216</c:v>
                </c:pt>
                <c:pt idx="18">
                  <c:v>1.0050097411633732</c:v>
                </c:pt>
                <c:pt idx="19">
                  <c:v>1.0046386492253456</c:v>
                </c:pt>
                <c:pt idx="20">
                  <c:v>1.0046386492253456</c:v>
                </c:pt>
                <c:pt idx="21">
                  <c:v>1.007143519807032</c:v>
                </c:pt>
                <c:pt idx="22">
                  <c:v>1.0087206605436496</c:v>
                </c:pt>
                <c:pt idx="23">
                  <c:v>1.0066796548844974</c:v>
                </c:pt>
                <c:pt idx="24">
                  <c:v>1.0060302439929492</c:v>
                </c:pt>
                <c:pt idx="25">
                  <c:v>1.0084423415901289</c:v>
                </c:pt>
                <c:pt idx="26">
                  <c:v>1.0079784766675943</c:v>
                </c:pt>
                <c:pt idx="27">
                  <c:v>0.99925781612394449</c:v>
                </c:pt>
                <c:pt idx="28">
                  <c:v>0.99508303182113356</c:v>
                </c:pt>
                <c:pt idx="29">
                  <c:v>0.99062992856480181</c:v>
                </c:pt>
                <c:pt idx="30">
                  <c:v>0.98914556081269134</c:v>
                </c:pt>
                <c:pt idx="31">
                  <c:v>0.98395027368030408</c:v>
                </c:pt>
                <c:pt idx="32">
                  <c:v>0.97875498654791715</c:v>
                </c:pt>
                <c:pt idx="33">
                  <c:v>0.97142592077187107</c:v>
                </c:pt>
                <c:pt idx="34">
                  <c:v>0.96372576305779745</c:v>
                </c:pt>
                <c:pt idx="35">
                  <c:v>0.95908711383245182</c:v>
                </c:pt>
                <c:pt idx="36">
                  <c:v>0.95064477224232302</c:v>
                </c:pt>
                <c:pt idx="37">
                  <c:v>0.94470730123388058</c:v>
                </c:pt>
                <c:pt idx="38">
                  <c:v>0.93802764634938296</c:v>
                </c:pt>
                <c:pt idx="39">
                  <c:v>0.93042026161981617</c:v>
                </c:pt>
                <c:pt idx="40">
                  <c:v>0.92800816402263653</c:v>
                </c:pt>
                <c:pt idx="41">
                  <c:v>0.92327674181278407</c:v>
                </c:pt>
                <c:pt idx="42">
                  <c:v>0.91715372483532787</c:v>
                </c:pt>
                <c:pt idx="43">
                  <c:v>0.91715372483532787</c:v>
                </c:pt>
                <c:pt idx="44">
                  <c:v>0.91594767603673799</c:v>
                </c:pt>
                <c:pt idx="45">
                  <c:v>0.91353557843955835</c:v>
                </c:pt>
                <c:pt idx="46">
                  <c:v>0.91381389739307906</c:v>
                </c:pt>
                <c:pt idx="47">
                  <c:v>0.91242230262547541</c:v>
                </c:pt>
                <c:pt idx="48">
                  <c:v>0.91260784859448929</c:v>
                </c:pt>
                <c:pt idx="49">
                  <c:v>0.91251507560998235</c:v>
                </c:pt>
                <c:pt idx="50">
                  <c:v>0.91437053530012058</c:v>
                </c:pt>
                <c:pt idx="51">
                  <c:v>0.91854531960293162</c:v>
                </c:pt>
                <c:pt idx="52">
                  <c:v>0.92355506076630478</c:v>
                </c:pt>
                <c:pt idx="53">
                  <c:v>0.9241116986733463</c:v>
                </c:pt>
                <c:pt idx="54">
                  <c:v>0.92494665553390842</c:v>
                </c:pt>
                <c:pt idx="55">
                  <c:v>0.92457556359588078</c:v>
                </c:pt>
                <c:pt idx="56">
                  <c:v>0.91761758975786245</c:v>
                </c:pt>
                <c:pt idx="57">
                  <c:v>0.92494665553390842</c:v>
                </c:pt>
                <c:pt idx="58">
                  <c:v>0.92466833658038772</c:v>
                </c:pt>
                <c:pt idx="59">
                  <c:v>0.92587438537897759</c:v>
                </c:pt>
                <c:pt idx="60">
                  <c:v>0.92596715836348453</c:v>
                </c:pt>
                <c:pt idx="61">
                  <c:v>0.92531774747193607</c:v>
                </c:pt>
                <c:pt idx="62">
                  <c:v>0.92652379627052595</c:v>
                </c:pt>
                <c:pt idx="63">
                  <c:v>0.9292142128212264</c:v>
                </c:pt>
                <c:pt idx="64">
                  <c:v>0.92977085072826793</c:v>
                </c:pt>
                <c:pt idx="65">
                  <c:v>0.92967807774376099</c:v>
                </c:pt>
                <c:pt idx="66">
                  <c:v>0.93376008906206509</c:v>
                </c:pt>
                <c:pt idx="67">
                  <c:v>0.93376008906206509</c:v>
                </c:pt>
                <c:pt idx="68">
                  <c:v>0.93598664069023085</c:v>
                </c:pt>
                <c:pt idx="69">
                  <c:v>0.93756378142684849</c:v>
                </c:pt>
                <c:pt idx="70">
                  <c:v>0.94099638185360412</c:v>
                </c:pt>
                <c:pt idx="71">
                  <c:v>0.94368679840430458</c:v>
                </c:pt>
                <c:pt idx="72">
                  <c:v>0.94665553390852575</c:v>
                </c:pt>
                <c:pt idx="73">
                  <c:v>0.94832544762965021</c:v>
                </c:pt>
                <c:pt idx="74">
                  <c:v>0.95296409685499583</c:v>
                </c:pt>
                <c:pt idx="75">
                  <c:v>0.9531496428240096</c:v>
                </c:pt>
                <c:pt idx="76">
                  <c:v>0.95203636700992667</c:v>
                </c:pt>
                <c:pt idx="77">
                  <c:v>0.95435569162259948</c:v>
                </c:pt>
                <c:pt idx="78">
                  <c:v>0.95574728639020312</c:v>
                </c:pt>
                <c:pt idx="79">
                  <c:v>0.95537619445217536</c:v>
                </c:pt>
                <c:pt idx="80">
                  <c:v>0.96020038964653487</c:v>
                </c:pt>
                <c:pt idx="81">
                  <c:v>0.96604508767047026</c:v>
                </c:pt>
                <c:pt idx="82">
                  <c:v>0.96873550422117072</c:v>
                </c:pt>
                <c:pt idx="83">
                  <c:v>0.97059096391130895</c:v>
                </c:pt>
                <c:pt idx="84">
                  <c:v>0.97086928286482965</c:v>
                </c:pt>
                <c:pt idx="85">
                  <c:v>0.97634288895073751</c:v>
                </c:pt>
                <c:pt idx="86">
                  <c:v>0.97940439743946561</c:v>
                </c:pt>
                <c:pt idx="87">
                  <c:v>0.98051767325354855</c:v>
                </c:pt>
                <c:pt idx="88">
                  <c:v>0.98292977085072819</c:v>
                </c:pt>
                <c:pt idx="89">
                  <c:v>0.98682623620001853</c:v>
                </c:pt>
                <c:pt idx="90">
                  <c:v>0.98942387976621204</c:v>
                </c:pt>
                <c:pt idx="91">
                  <c:v>0.99304202616198167</c:v>
                </c:pt>
                <c:pt idx="92">
                  <c:v>0.99619630763521649</c:v>
                </c:pt>
                <c:pt idx="93">
                  <c:v>0.99916504313943766</c:v>
                </c:pt>
                <c:pt idx="94">
                  <c:v>1.0018554596901383</c:v>
                </c:pt>
                <c:pt idx="95">
                  <c:v>1.0050097411633732</c:v>
                </c:pt>
                <c:pt idx="96">
                  <c:v>1.0107616662028016</c:v>
                </c:pt>
                <c:pt idx="97">
                  <c:v>1.0131737637999814</c:v>
                </c:pt>
                <c:pt idx="98">
                  <c:v>1.0174413210872992</c:v>
                </c:pt>
                <c:pt idx="99">
                  <c:v>1.0203172836070136</c:v>
                </c:pt>
                <c:pt idx="100">
                  <c:v>1.0248631598478524</c:v>
                </c:pt>
                <c:pt idx="101">
                  <c:v>1.0278318953520735</c:v>
                </c:pt>
                <c:pt idx="102">
                  <c:v>1.0310789498098154</c:v>
                </c:pt>
                <c:pt idx="103">
                  <c:v>1.0349754151591055</c:v>
                </c:pt>
                <c:pt idx="104">
                  <c:v>1.0378513776788199</c:v>
                </c:pt>
                <c:pt idx="105">
                  <c:v>1.0396140643844511</c:v>
                </c:pt>
                <c:pt idx="106">
                  <c:v>1.0423044809351516</c:v>
                </c:pt>
                <c:pt idx="107">
                  <c:v>1.0445310325633175</c:v>
                </c:pt>
                <c:pt idx="108">
                  <c:v>1.0478708600055664</c:v>
                </c:pt>
                <c:pt idx="109">
                  <c:v>1.0532516931069671</c:v>
                </c:pt>
                <c:pt idx="110">
                  <c:v>1.0562204286111883</c:v>
                </c:pt>
                <c:pt idx="111">
                  <c:v>1.0619723536506169</c:v>
                </c:pt>
                <c:pt idx="112">
                  <c:v>1.0685592355506075</c:v>
                </c:pt>
                <c:pt idx="113">
                  <c:v>1.0729195658224324</c:v>
                </c:pt>
                <c:pt idx="114">
                  <c:v>1.0788570368308747</c:v>
                </c:pt>
                <c:pt idx="115">
                  <c:v>1.0813619074125613</c:v>
                </c:pt>
                <c:pt idx="116">
                  <c:v>1.0850728267928378</c:v>
                </c:pt>
                <c:pt idx="117">
                  <c:v>1.0910102978012801</c:v>
                </c:pt>
                <c:pt idx="118">
                  <c:v>1.094257352259022</c:v>
                </c:pt>
                <c:pt idx="119">
                  <c:v>1.0978754986547916</c:v>
                </c:pt>
                <c:pt idx="120">
                  <c:v>1.1000092772984507</c:v>
                </c:pt>
                <c:pt idx="121">
                  <c:v>1.1037201966787271</c:v>
                </c:pt>
                <c:pt idx="122">
                  <c:v>1.1068744781519619</c:v>
                </c:pt>
                <c:pt idx="123">
                  <c:v>1.1114203543928007</c:v>
                </c:pt>
                <c:pt idx="124">
                  <c:v>1.1154095927265979</c:v>
                </c:pt>
                <c:pt idx="125">
                  <c:v>1.1175433713702567</c:v>
                </c:pt>
                <c:pt idx="126">
                  <c:v>1.1262640319139066</c:v>
                </c:pt>
                <c:pt idx="127">
                  <c:v>1.1283978105575656</c:v>
                </c:pt>
                <c:pt idx="128">
                  <c:v>1.1305315892012244</c:v>
                </c:pt>
                <c:pt idx="129">
                  <c:v>1.1332220057519249</c:v>
                </c:pt>
                <c:pt idx="130">
                  <c:v>1.1373967900547359</c:v>
                </c:pt>
                <c:pt idx="131">
                  <c:v>1.1413860283885331</c:v>
                </c:pt>
                <c:pt idx="132">
                  <c:v>1.1463957695519065</c:v>
                </c:pt>
                <c:pt idx="133">
                  <c:v>1.147694591335003</c:v>
                </c:pt>
                <c:pt idx="134">
                  <c:v>1.1491789590871138</c:v>
                </c:pt>
                <c:pt idx="135">
                  <c:v>1.1525187865293625</c:v>
                </c:pt>
                <c:pt idx="136">
                  <c:v>1.1543742462195008</c:v>
                </c:pt>
                <c:pt idx="137">
                  <c:v>1.1595695333518878</c:v>
                </c:pt>
                <c:pt idx="138">
                  <c:v>1.1600333982744224</c:v>
                </c:pt>
                <c:pt idx="139">
                  <c:v>1.162538268856109</c:v>
                </c:pt>
                <c:pt idx="140">
                  <c:v>1.1466740885054272</c:v>
                </c:pt>
                <c:pt idx="141">
                  <c:v>1.1732999350589108</c:v>
                </c:pt>
                <c:pt idx="142">
                  <c:v>1.176268670563132</c:v>
                </c:pt>
                <c:pt idx="143">
                  <c:v>1.1809073197884776</c:v>
                </c:pt>
                <c:pt idx="144">
                  <c:v>1.1848037851377677</c:v>
                </c:pt>
                <c:pt idx="145">
                  <c:v>1.1873086557194543</c:v>
                </c:pt>
                <c:pt idx="146">
                  <c:v>1.1911123480842378</c:v>
                </c:pt>
                <c:pt idx="147">
                  <c:v>1.193060580758883</c:v>
                </c:pt>
                <c:pt idx="148">
                  <c:v>1.1936172186659244</c:v>
                </c:pt>
                <c:pt idx="149">
                  <c:v>1.1978847759532423</c:v>
                </c:pt>
                <c:pt idx="150">
                  <c:v>1.2012246033954912</c:v>
                </c:pt>
                <c:pt idx="151">
                  <c:v>1.2044716578532331</c:v>
                </c:pt>
                <c:pt idx="152">
                  <c:v>1.2076259393264681</c:v>
                </c:pt>
                <c:pt idx="153">
                  <c:v>1.2164393728546248</c:v>
                </c:pt>
                <c:pt idx="154">
                  <c:v>1.2214491140179977</c:v>
                </c:pt>
                <c:pt idx="155">
                  <c:v>1.2209852490954631</c:v>
                </c:pt>
                <c:pt idx="156">
                  <c:v>1.2260877632433433</c:v>
                </c:pt>
              </c:numCache>
            </c:numRef>
          </c:val>
          <c:smooth val="0"/>
          <c:extLst>
            <c:ext xmlns:c16="http://schemas.microsoft.com/office/drawing/2014/chart" uri="{C3380CC4-5D6E-409C-BE32-E72D297353CC}">
              <c16:uniqueId val="{00000004-EE1E-41CA-AE22-52C3F7BF5BC1}"/>
            </c:ext>
          </c:extLst>
        </c:ser>
        <c:ser>
          <c:idx val="5"/>
          <c:order val="5"/>
          <c:tx>
            <c:strRef>
              <c:f>payroll!$AG$17</c:f>
              <c:strCache>
                <c:ptCount val="1"/>
                <c:pt idx="0">
                  <c:v>Naples MSA</c:v>
                </c:pt>
              </c:strCache>
            </c:strRef>
          </c:tx>
          <c:spPr>
            <a:ln w="28575" cap="rnd">
              <a:solidFill>
                <a:schemeClr val="accent6"/>
              </a:solidFill>
              <a:round/>
            </a:ln>
            <a:effectLst/>
          </c:spPr>
          <c:marker>
            <c:symbol val="none"/>
          </c:marker>
          <c:cat>
            <c:strRef>
              <c:f>payroll!$AA$90:$AA$246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payroll!$AG$90:$AG$246</c:f>
              <c:numCache>
                <c:formatCode>General</c:formatCode>
                <c:ptCount val="157"/>
                <c:pt idx="0">
                  <c:v>0.98493975903614461</c:v>
                </c:pt>
                <c:pt idx="1">
                  <c:v>0.98945783132530118</c:v>
                </c:pt>
                <c:pt idx="2">
                  <c:v>0.99322289156626498</c:v>
                </c:pt>
                <c:pt idx="3">
                  <c:v>0.99397590361445776</c:v>
                </c:pt>
                <c:pt idx="4">
                  <c:v>0.99849397590361433</c:v>
                </c:pt>
                <c:pt idx="5">
                  <c:v>1.0037650602409638</c:v>
                </c:pt>
                <c:pt idx="6">
                  <c:v>1.0045180722891567</c:v>
                </c:pt>
                <c:pt idx="7">
                  <c:v>1.0120481927710843</c:v>
                </c:pt>
                <c:pt idx="8">
                  <c:v>1.0128012048192769</c:v>
                </c:pt>
                <c:pt idx="9">
                  <c:v>1.0090361445783131</c:v>
                </c:pt>
                <c:pt idx="10">
                  <c:v>1.006024096385542</c:v>
                </c:pt>
                <c:pt idx="11">
                  <c:v>1.0045180722891567</c:v>
                </c:pt>
                <c:pt idx="12">
                  <c:v>1</c:v>
                </c:pt>
                <c:pt idx="13">
                  <c:v>0.99397590361445776</c:v>
                </c:pt>
                <c:pt idx="14">
                  <c:v>1.0022590361445782</c:v>
                </c:pt>
                <c:pt idx="15">
                  <c:v>0.99698795180722888</c:v>
                </c:pt>
                <c:pt idx="16">
                  <c:v>0.99096385542168663</c:v>
                </c:pt>
                <c:pt idx="17">
                  <c:v>0.98268072289156616</c:v>
                </c:pt>
                <c:pt idx="18">
                  <c:v>0.97138554216867457</c:v>
                </c:pt>
                <c:pt idx="19">
                  <c:v>0.96912650602409622</c:v>
                </c:pt>
                <c:pt idx="20">
                  <c:v>0.9631024096385542</c:v>
                </c:pt>
                <c:pt idx="21">
                  <c:v>0.9593373493975903</c:v>
                </c:pt>
                <c:pt idx="22">
                  <c:v>0.95858433734939752</c:v>
                </c:pt>
                <c:pt idx="23">
                  <c:v>0.95632530120481918</c:v>
                </c:pt>
                <c:pt idx="24">
                  <c:v>0.95481927710843362</c:v>
                </c:pt>
                <c:pt idx="25">
                  <c:v>0.94653614457831314</c:v>
                </c:pt>
                <c:pt idx="26">
                  <c:v>0.93975903614457823</c:v>
                </c:pt>
                <c:pt idx="27">
                  <c:v>0.92695783132530107</c:v>
                </c:pt>
                <c:pt idx="28">
                  <c:v>0.9224397590361445</c:v>
                </c:pt>
                <c:pt idx="29">
                  <c:v>0.91942771084337338</c:v>
                </c:pt>
                <c:pt idx="30">
                  <c:v>0.91189759036144569</c:v>
                </c:pt>
                <c:pt idx="31">
                  <c:v>0.90286144578313254</c:v>
                </c:pt>
                <c:pt idx="32">
                  <c:v>0.89909638554216864</c:v>
                </c:pt>
                <c:pt idx="33">
                  <c:v>0.89081325301204806</c:v>
                </c:pt>
                <c:pt idx="34">
                  <c:v>0.88328313253012036</c:v>
                </c:pt>
                <c:pt idx="35">
                  <c:v>0.87650602409638556</c:v>
                </c:pt>
                <c:pt idx="36">
                  <c:v>0.86596385542168663</c:v>
                </c:pt>
                <c:pt idx="37">
                  <c:v>0.85918674698795172</c:v>
                </c:pt>
                <c:pt idx="38">
                  <c:v>0.85391566265060237</c:v>
                </c:pt>
                <c:pt idx="39">
                  <c:v>0.84487951807228912</c:v>
                </c:pt>
                <c:pt idx="40">
                  <c:v>0.84186746987951799</c:v>
                </c:pt>
                <c:pt idx="41">
                  <c:v>0.83584337349397586</c:v>
                </c:pt>
                <c:pt idx="42">
                  <c:v>0.83132530120481929</c:v>
                </c:pt>
                <c:pt idx="43">
                  <c:v>0.82756024096385539</c:v>
                </c:pt>
                <c:pt idx="44">
                  <c:v>0.82454819277108427</c:v>
                </c:pt>
                <c:pt idx="45">
                  <c:v>0.82379518072289148</c:v>
                </c:pt>
                <c:pt idx="46">
                  <c:v>0.82454819277108427</c:v>
                </c:pt>
                <c:pt idx="47">
                  <c:v>0.82228915662650592</c:v>
                </c:pt>
                <c:pt idx="48">
                  <c:v>0.82756024096385539</c:v>
                </c:pt>
                <c:pt idx="49">
                  <c:v>0.8230421686746987</c:v>
                </c:pt>
                <c:pt idx="50">
                  <c:v>0.8230421686746987</c:v>
                </c:pt>
                <c:pt idx="51">
                  <c:v>0.82906626506024084</c:v>
                </c:pt>
                <c:pt idx="52">
                  <c:v>0.83509036144578308</c:v>
                </c:pt>
                <c:pt idx="53">
                  <c:v>0.83810240963855409</c:v>
                </c:pt>
                <c:pt idx="54">
                  <c:v>0.84036144578313243</c:v>
                </c:pt>
                <c:pt idx="55">
                  <c:v>0.84186746987951799</c:v>
                </c:pt>
                <c:pt idx="56">
                  <c:v>0.83960843373493965</c:v>
                </c:pt>
                <c:pt idx="57">
                  <c:v>0.84939759036144569</c:v>
                </c:pt>
                <c:pt idx="58">
                  <c:v>0.85015060240963858</c:v>
                </c:pt>
                <c:pt idx="59">
                  <c:v>0.85165662650602403</c:v>
                </c:pt>
                <c:pt idx="60">
                  <c:v>0.84864457831325291</c:v>
                </c:pt>
                <c:pt idx="61">
                  <c:v>0.84864457831325291</c:v>
                </c:pt>
                <c:pt idx="62">
                  <c:v>0.85316265060240959</c:v>
                </c:pt>
                <c:pt idx="63">
                  <c:v>0.8599397590361445</c:v>
                </c:pt>
                <c:pt idx="64">
                  <c:v>0.86069277108433728</c:v>
                </c:pt>
                <c:pt idx="65">
                  <c:v>0.85768072289156627</c:v>
                </c:pt>
                <c:pt idx="66">
                  <c:v>0.86897590361445776</c:v>
                </c:pt>
                <c:pt idx="67">
                  <c:v>0.87349397590361433</c:v>
                </c:pt>
                <c:pt idx="68">
                  <c:v>0.88027108433734935</c:v>
                </c:pt>
                <c:pt idx="69">
                  <c:v>0.87951807228915657</c:v>
                </c:pt>
                <c:pt idx="70">
                  <c:v>0.87650602409638556</c:v>
                </c:pt>
                <c:pt idx="71">
                  <c:v>0.87951807228915657</c:v>
                </c:pt>
                <c:pt idx="72">
                  <c:v>0.88403614457831325</c:v>
                </c:pt>
                <c:pt idx="73">
                  <c:v>0.88478915662650592</c:v>
                </c:pt>
                <c:pt idx="74">
                  <c:v>0.8893072289156625</c:v>
                </c:pt>
                <c:pt idx="75">
                  <c:v>0.89081325301204806</c:v>
                </c:pt>
                <c:pt idx="76">
                  <c:v>0.89382530120481918</c:v>
                </c:pt>
                <c:pt idx="77">
                  <c:v>0.89683734939759019</c:v>
                </c:pt>
                <c:pt idx="78">
                  <c:v>0.89382530120481918</c:v>
                </c:pt>
                <c:pt idx="79">
                  <c:v>0.8930722891566264</c:v>
                </c:pt>
                <c:pt idx="80">
                  <c:v>0.89608433734939752</c:v>
                </c:pt>
                <c:pt idx="81">
                  <c:v>0.89608433734939752</c:v>
                </c:pt>
                <c:pt idx="82">
                  <c:v>0.89909638554216864</c:v>
                </c:pt>
                <c:pt idx="83">
                  <c:v>0.90436746987951799</c:v>
                </c:pt>
                <c:pt idx="84">
                  <c:v>0.90813253012048178</c:v>
                </c:pt>
                <c:pt idx="85">
                  <c:v>0.91114457831325291</c:v>
                </c:pt>
                <c:pt idx="86">
                  <c:v>0.91114457831325291</c:v>
                </c:pt>
                <c:pt idx="87">
                  <c:v>0.91566265060240948</c:v>
                </c:pt>
                <c:pt idx="88">
                  <c:v>0.9224397590361445</c:v>
                </c:pt>
                <c:pt idx="89">
                  <c:v>0.92545180722891562</c:v>
                </c:pt>
                <c:pt idx="90">
                  <c:v>0.9299698795180722</c:v>
                </c:pt>
                <c:pt idx="91">
                  <c:v>0.93524096385542166</c:v>
                </c:pt>
                <c:pt idx="92">
                  <c:v>0.93975903614457823</c:v>
                </c:pt>
                <c:pt idx="93">
                  <c:v>0.94277108433734935</c:v>
                </c:pt>
                <c:pt idx="94">
                  <c:v>0.9480421686746987</c:v>
                </c:pt>
                <c:pt idx="95">
                  <c:v>0.94954819277108427</c:v>
                </c:pt>
                <c:pt idx="96">
                  <c:v>0.95331325301204806</c:v>
                </c:pt>
                <c:pt idx="97">
                  <c:v>0.95858433734939752</c:v>
                </c:pt>
                <c:pt idx="98">
                  <c:v>0.96385542168674687</c:v>
                </c:pt>
                <c:pt idx="99">
                  <c:v>0.96762048192771077</c:v>
                </c:pt>
                <c:pt idx="100">
                  <c:v>0.97138554216867457</c:v>
                </c:pt>
                <c:pt idx="101">
                  <c:v>0.9743975903614458</c:v>
                </c:pt>
                <c:pt idx="102">
                  <c:v>0.98042168674698782</c:v>
                </c:pt>
                <c:pt idx="103">
                  <c:v>0.98418674698795161</c:v>
                </c:pt>
                <c:pt idx="104">
                  <c:v>0.98268072289156616</c:v>
                </c:pt>
                <c:pt idx="105">
                  <c:v>0.9917168674698793</c:v>
                </c:pt>
                <c:pt idx="106">
                  <c:v>1.0015060240963856</c:v>
                </c:pt>
                <c:pt idx="107">
                  <c:v>0.99924698795180711</c:v>
                </c:pt>
                <c:pt idx="108">
                  <c:v>1.0022590361445782</c:v>
                </c:pt>
                <c:pt idx="109">
                  <c:v>1.0075301204819278</c:v>
                </c:pt>
                <c:pt idx="110">
                  <c:v>1.0097891566265058</c:v>
                </c:pt>
                <c:pt idx="111">
                  <c:v>1.0112951807228916</c:v>
                </c:pt>
                <c:pt idx="112">
                  <c:v>1.0173192771084336</c:v>
                </c:pt>
                <c:pt idx="113">
                  <c:v>1.0210843373493974</c:v>
                </c:pt>
                <c:pt idx="114">
                  <c:v>1.0248493975903614</c:v>
                </c:pt>
                <c:pt idx="115">
                  <c:v>1.0286144578313252</c:v>
                </c:pt>
                <c:pt idx="116">
                  <c:v>1.0308734939759037</c:v>
                </c:pt>
                <c:pt idx="117">
                  <c:v>1.042168674698795</c:v>
                </c:pt>
                <c:pt idx="118">
                  <c:v>1.0512048192771084</c:v>
                </c:pt>
                <c:pt idx="119">
                  <c:v>1.0519578313253011</c:v>
                </c:pt>
                <c:pt idx="120">
                  <c:v>1.0557228915662649</c:v>
                </c:pt>
                <c:pt idx="121">
                  <c:v>1.0579819277108433</c:v>
                </c:pt>
                <c:pt idx="122">
                  <c:v>1.0609939759036144</c:v>
                </c:pt>
                <c:pt idx="123">
                  <c:v>1.0677710843373494</c:v>
                </c:pt>
                <c:pt idx="124">
                  <c:v>1.068524096385542</c:v>
                </c:pt>
                <c:pt idx="125">
                  <c:v>1.0707831325301203</c:v>
                </c:pt>
                <c:pt idx="126">
                  <c:v>1.0760542168674698</c:v>
                </c:pt>
                <c:pt idx="127">
                  <c:v>1.0805722891566265</c:v>
                </c:pt>
                <c:pt idx="128">
                  <c:v>1.085090361445783</c:v>
                </c:pt>
                <c:pt idx="129">
                  <c:v>1.0873493975903614</c:v>
                </c:pt>
                <c:pt idx="130">
                  <c:v>1.0903614457831325</c:v>
                </c:pt>
                <c:pt idx="131">
                  <c:v>1.0911144578313252</c:v>
                </c:pt>
                <c:pt idx="132">
                  <c:v>1.0971385542168672</c:v>
                </c:pt>
                <c:pt idx="133">
                  <c:v>1.0933734939759034</c:v>
                </c:pt>
                <c:pt idx="134">
                  <c:v>1.0956325301204819</c:v>
                </c:pt>
                <c:pt idx="135">
                  <c:v>1.1024096385542168</c:v>
                </c:pt>
                <c:pt idx="136">
                  <c:v>1.1009036144578312</c:v>
                </c:pt>
                <c:pt idx="137">
                  <c:v>1.1001506024096384</c:v>
                </c:pt>
                <c:pt idx="138">
                  <c:v>1.1016566265060241</c:v>
                </c:pt>
                <c:pt idx="139">
                  <c:v>1.1084337349397588</c:v>
                </c:pt>
                <c:pt idx="140">
                  <c:v>1.032379518072289</c:v>
                </c:pt>
                <c:pt idx="141">
                  <c:v>1.1001506024096384</c:v>
                </c:pt>
                <c:pt idx="142">
                  <c:v>1.1099397590361446</c:v>
                </c:pt>
                <c:pt idx="143">
                  <c:v>1.1152108433734937</c:v>
                </c:pt>
                <c:pt idx="144">
                  <c:v>1.1152108433734937</c:v>
                </c:pt>
                <c:pt idx="145">
                  <c:v>1.1227409638554215</c:v>
                </c:pt>
                <c:pt idx="146">
                  <c:v>1.125</c:v>
                </c:pt>
                <c:pt idx="147">
                  <c:v>1.125</c:v>
                </c:pt>
                <c:pt idx="148">
                  <c:v>1.1295180722891565</c:v>
                </c:pt>
                <c:pt idx="149">
                  <c:v>1.1347891566265058</c:v>
                </c:pt>
                <c:pt idx="150">
                  <c:v>1.1370481927710843</c:v>
                </c:pt>
                <c:pt idx="151">
                  <c:v>1.1430722891566265</c:v>
                </c:pt>
                <c:pt idx="152">
                  <c:v>1.1438253012048192</c:v>
                </c:pt>
                <c:pt idx="153">
                  <c:v>1.1453313253012047</c:v>
                </c:pt>
                <c:pt idx="154">
                  <c:v>1.1415662650602407</c:v>
                </c:pt>
                <c:pt idx="155">
                  <c:v>1.151355421686747</c:v>
                </c:pt>
                <c:pt idx="156">
                  <c:v>1.157379518072289</c:v>
                </c:pt>
              </c:numCache>
            </c:numRef>
          </c:val>
          <c:smooth val="0"/>
          <c:extLst>
            <c:ext xmlns:c16="http://schemas.microsoft.com/office/drawing/2014/chart" uri="{C3380CC4-5D6E-409C-BE32-E72D297353CC}">
              <c16:uniqueId val="{00000006-EE1E-41CA-AE22-52C3F7BF5BC1}"/>
            </c:ext>
          </c:extLst>
        </c:ser>
        <c:ser>
          <c:idx val="6"/>
          <c:order val="6"/>
          <c:tx>
            <c:strRef>
              <c:f>payroll!$AH$17</c:f>
              <c:strCache>
                <c:ptCount val="1"/>
                <c:pt idx="0">
                  <c:v>Cape Coral/Ft. Myers MSA</c:v>
                </c:pt>
              </c:strCache>
            </c:strRef>
          </c:tx>
          <c:spPr>
            <a:ln w="28575" cap="rnd">
              <a:solidFill>
                <a:schemeClr val="accent1">
                  <a:lumMod val="60000"/>
                </a:schemeClr>
              </a:solidFill>
              <a:round/>
            </a:ln>
            <a:effectLst/>
          </c:spPr>
          <c:marker>
            <c:symbol val="none"/>
          </c:marker>
          <c:cat>
            <c:strRef>
              <c:f>payroll!$AA$90:$AA$246</c:f>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f>payroll!$AH$90:$AH$246</c:f>
              <c:numCache>
                <c:formatCode>General</c:formatCode>
                <c:ptCount val="157"/>
                <c:pt idx="0">
                  <c:v>0.97142857142857153</c:v>
                </c:pt>
                <c:pt idx="1">
                  <c:v>0.97441364605543712</c:v>
                </c:pt>
                <c:pt idx="2">
                  <c:v>0.9791044776119403</c:v>
                </c:pt>
                <c:pt idx="3">
                  <c:v>0.98038379530916842</c:v>
                </c:pt>
                <c:pt idx="4">
                  <c:v>0.98294243070362475</c:v>
                </c:pt>
                <c:pt idx="5">
                  <c:v>0.99232409381663111</c:v>
                </c:pt>
                <c:pt idx="6">
                  <c:v>0.99616204690831556</c:v>
                </c:pt>
                <c:pt idx="7">
                  <c:v>1.0034115138592752</c:v>
                </c:pt>
                <c:pt idx="8">
                  <c:v>1.0034115138592752</c:v>
                </c:pt>
                <c:pt idx="9">
                  <c:v>1.0017057569296375</c:v>
                </c:pt>
                <c:pt idx="10">
                  <c:v>1.0008528784648187</c:v>
                </c:pt>
                <c:pt idx="11">
                  <c:v>1.0038379530916846</c:v>
                </c:pt>
                <c:pt idx="12">
                  <c:v>1</c:v>
                </c:pt>
                <c:pt idx="13">
                  <c:v>0.99914712153518126</c:v>
                </c:pt>
                <c:pt idx="14">
                  <c:v>0.99744136460554378</c:v>
                </c:pt>
                <c:pt idx="15">
                  <c:v>0.9927505330490406</c:v>
                </c:pt>
                <c:pt idx="16">
                  <c:v>0.99019189765458415</c:v>
                </c:pt>
                <c:pt idx="17">
                  <c:v>0.98933901918976541</c:v>
                </c:pt>
                <c:pt idx="18">
                  <c:v>0.98294243070362475</c:v>
                </c:pt>
                <c:pt idx="19">
                  <c:v>0.97782515991471219</c:v>
                </c:pt>
                <c:pt idx="20">
                  <c:v>0.97185501066098079</c:v>
                </c:pt>
                <c:pt idx="21">
                  <c:v>0.96716417910447761</c:v>
                </c:pt>
                <c:pt idx="22">
                  <c:v>0.9641791044776119</c:v>
                </c:pt>
                <c:pt idx="23">
                  <c:v>0.95991471215351809</c:v>
                </c:pt>
                <c:pt idx="24">
                  <c:v>0.9569296375266525</c:v>
                </c:pt>
                <c:pt idx="25">
                  <c:v>0.95053304904051172</c:v>
                </c:pt>
                <c:pt idx="26">
                  <c:v>0.94498933901918969</c:v>
                </c:pt>
                <c:pt idx="27">
                  <c:v>0.9360341151385928</c:v>
                </c:pt>
                <c:pt idx="28">
                  <c:v>0.92878464818763329</c:v>
                </c:pt>
                <c:pt idx="29">
                  <c:v>0.92068230277185503</c:v>
                </c:pt>
                <c:pt idx="30">
                  <c:v>0.915138592750533</c:v>
                </c:pt>
                <c:pt idx="31">
                  <c:v>0.91002132196162044</c:v>
                </c:pt>
                <c:pt idx="32">
                  <c:v>0.90575692963752663</c:v>
                </c:pt>
                <c:pt idx="33">
                  <c:v>0.8989339019189766</c:v>
                </c:pt>
                <c:pt idx="34">
                  <c:v>0.89083155650319834</c:v>
                </c:pt>
                <c:pt idx="35">
                  <c:v>0.8840085287846482</c:v>
                </c:pt>
                <c:pt idx="36">
                  <c:v>0.87889125799573553</c:v>
                </c:pt>
                <c:pt idx="37">
                  <c:v>0.87420042643923246</c:v>
                </c:pt>
                <c:pt idx="38">
                  <c:v>0.86652452025586346</c:v>
                </c:pt>
                <c:pt idx="39">
                  <c:v>0.86396588486140724</c:v>
                </c:pt>
                <c:pt idx="40">
                  <c:v>0.85970149253731343</c:v>
                </c:pt>
                <c:pt idx="41">
                  <c:v>0.85245202558635402</c:v>
                </c:pt>
                <c:pt idx="42">
                  <c:v>0.84477611940298503</c:v>
                </c:pt>
                <c:pt idx="43">
                  <c:v>0.84221748400852881</c:v>
                </c:pt>
                <c:pt idx="44">
                  <c:v>0.83710021321961625</c:v>
                </c:pt>
                <c:pt idx="45">
                  <c:v>0.83923240938166321</c:v>
                </c:pt>
                <c:pt idx="46">
                  <c:v>0.83837953091684436</c:v>
                </c:pt>
                <c:pt idx="47">
                  <c:v>0.83667377398720677</c:v>
                </c:pt>
                <c:pt idx="48">
                  <c:v>0.83496801705756929</c:v>
                </c:pt>
                <c:pt idx="49">
                  <c:v>0.83539445628997866</c:v>
                </c:pt>
                <c:pt idx="50">
                  <c:v>0.83795309168443499</c:v>
                </c:pt>
                <c:pt idx="51">
                  <c:v>0.83539445628997866</c:v>
                </c:pt>
                <c:pt idx="52">
                  <c:v>0.84776119402985084</c:v>
                </c:pt>
                <c:pt idx="53">
                  <c:v>0.84733475479744136</c:v>
                </c:pt>
                <c:pt idx="54">
                  <c:v>0.84776119402985084</c:v>
                </c:pt>
                <c:pt idx="55">
                  <c:v>0.84648187633262262</c:v>
                </c:pt>
                <c:pt idx="56">
                  <c:v>0.83965884861407247</c:v>
                </c:pt>
                <c:pt idx="57">
                  <c:v>0.84904051172707884</c:v>
                </c:pt>
                <c:pt idx="58">
                  <c:v>0.85202558635394465</c:v>
                </c:pt>
                <c:pt idx="59">
                  <c:v>0.85458422174840087</c:v>
                </c:pt>
                <c:pt idx="60">
                  <c:v>0.85373134328358202</c:v>
                </c:pt>
                <c:pt idx="61">
                  <c:v>0.85501066098081024</c:v>
                </c:pt>
                <c:pt idx="62">
                  <c:v>0.85671641791044784</c:v>
                </c:pt>
                <c:pt idx="63">
                  <c:v>0.86098081023454165</c:v>
                </c:pt>
                <c:pt idx="64">
                  <c:v>0.86140724946695091</c:v>
                </c:pt>
                <c:pt idx="65">
                  <c:v>0.86140724946695091</c:v>
                </c:pt>
                <c:pt idx="66">
                  <c:v>0.8703624733475479</c:v>
                </c:pt>
                <c:pt idx="67">
                  <c:v>0.87164179104477613</c:v>
                </c:pt>
                <c:pt idx="68">
                  <c:v>0.87292110874200424</c:v>
                </c:pt>
                <c:pt idx="69">
                  <c:v>0.87377398720682309</c:v>
                </c:pt>
                <c:pt idx="70">
                  <c:v>0.87420042643923246</c:v>
                </c:pt>
                <c:pt idx="71">
                  <c:v>0.87547974413646057</c:v>
                </c:pt>
                <c:pt idx="72">
                  <c:v>0.88017057569296375</c:v>
                </c:pt>
                <c:pt idx="73">
                  <c:v>0.88059701492537312</c:v>
                </c:pt>
                <c:pt idx="74">
                  <c:v>0.88358208955223871</c:v>
                </c:pt>
                <c:pt idx="75">
                  <c:v>0.88614072494669516</c:v>
                </c:pt>
                <c:pt idx="76">
                  <c:v>0.88784648187633253</c:v>
                </c:pt>
                <c:pt idx="77">
                  <c:v>0.88997867803837949</c:v>
                </c:pt>
                <c:pt idx="78">
                  <c:v>0.89168443496801708</c:v>
                </c:pt>
                <c:pt idx="79">
                  <c:v>0.8942430703624733</c:v>
                </c:pt>
                <c:pt idx="80">
                  <c:v>0.89765458422174838</c:v>
                </c:pt>
                <c:pt idx="81">
                  <c:v>0.90106609808102345</c:v>
                </c:pt>
                <c:pt idx="82">
                  <c:v>0.90533049040511737</c:v>
                </c:pt>
                <c:pt idx="83">
                  <c:v>0.90703624733475474</c:v>
                </c:pt>
                <c:pt idx="84">
                  <c:v>0.91002132196162044</c:v>
                </c:pt>
                <c:pt idx="85">
                  <c:v>0.91257995735607678</c:v>
                </c:pt>
                <c:pt idx="86">
                  <c:v>0.91599147121535185</c:v>
                </c:pt>
                <c:pt idx="87">
                  <c:v>0.92025586353944566</c:v>
                </c:pt>
                <c:pt idx="88">
                  <c:v>0.92452025586353948</c:v>
                </c:pt>
                <c:pt idx="89">
                  <c:v>0.92921108742004266</c:v>
                </c:pt>
                <c:pt idx="90">
                  <c:v>0.93432835820895521</c:v>
                </c:pt>
                <c:pt idx="91">
                  <c:v>0.93816631130063965</c:v>
                </c:pt>
                <c:pt idx="92">
                  <c:v>0.94243070362473347</c:v>
                </c:pt>
                <c:pt idx="93">
                  <c:v>0.94541577825159906</c:v>
                </c:pt>
                <c:pt idx="94">
                  <c:v>0.94840085287846487</c:v>
                </c:pt>
                <c:pt idx="95">
                  <c:v>0.95266524520255869</c:v>
                </c:pt>
                <c:pt idx="96">
                  <c:v>0.95991471215351809</c:v>
                </c:pt>
                <c:pt idx="97">
                  <c:v>0.96503198294243075</c:v>
                </c:pt>
                <c:pt idx="98">
                  <c:v>0.96972281449893394</c:v>
                </c:pt>
                <c:pt idx="99">
                  <c:v>0.9761194029850746</c:v>
                </c:pt>
                <c:pt idx="100">
                  <c:v>0.97995735607675916</c:v>
                </c:pt>
                <c:pt idx="101">
                  <c:v>0.98208955223880601</c:v>
                </c:pt>
                <c:pt idx="102">
                  <c:v>0.98891257995735615</c:v>
                </c:pt>
                <c:pt idx="103">
                  <c:v>0.99701492537313441</c:v>
                </c:pt>
                <c:pt idx="104">
                  <c:v>1.0029850746268656</c:v>
                </c:pt>
                <c:pt idx="105">
                  <c:v>1.0076759061833689</c:v>
                </c:pt>
                <c:pt idx="106">
                  <c:v>1.0149253731343284</c:v>
                </c:pt>
                <c:pt idx="107">
                  <c:v>1.0191897654584221</c:v>
                </c:pt>
                <c:pt idx="108">
                  <c:v>1.0264392324093816</c:v>
                </c:pt>
                <c:pt idx="109">
                  <c:v>1.0289978678038381</c:v>
                </c:pt>
                <c:pt idx="110">
                  <c:v>1.0332622601279318</c:v>
                </c:pt>
                <c:pt idx="111">
                  <c:v>1.0349680170575692</c:v>
                </c:pt>
                <c:pt idx="112">
                  <c:v>1.0396588486140725</c:v>
                </c:pt>
                <c:pt idx="113">
                  <c:v>1.0460554371002133</c:v>
                </c:pt>
                <c:pt idx="114">
                  <c:v>1.0524520255863541</c:v>
                </c:pt>
                <c:pt idx="115">
                  <c:v>1.0575692963752665</c:v>
                </c:pt>
                <c:pt idx="116">
                  <c:v>1.0618336886993602</c:v>
                </c:pt>
                <c:pt idx="117">
                  <c:v>1.0720682302771856</c:v>
                </c:pt>
                <c:pt idx="118">
                  <c:v>1.0759061833688699</c:v>
                </c:pt>
                <c:pt idx="119">
                  <c:v>1.0801705756929638</c:v>
                </c:pt>
                <c:pt idx="120">
                  <c:v>1.0805970149253732</c:v>
                </c:pt>
                <c:pt idx="121">
                  <c:v>1.0831556503198294</c:v>
                </c:pt>
                <c:pt idx="122">
                  <c:v>1.0874200426439233</c:v>
                </c:pt>
                <c:pt idx="123">
                  <c:v>1.0904051172707889</c:v>
                </c:pt>
                <c:pt idx="124">
                  <c:v>1.0938166311300639</c:v>
                </c:pt>
                <c:pt idx="125">
                  <c:v>1.0972281449893391</c:v>
                </c:pt>
                <c:pt idx="126">
                  <c:v>1.1023454157782515</c:v>
                </c:pt>
                <c:pt idx="127">
                  <c:v>1.1027718550106611</c:v>
                </c:pt>
                <c:pt idx="128">
                  <c:v>1.1066098081023454</c:v>
                </c:pt>
                <c:pt idx="129">
                  <c:v>1.1091684434968019</c:v>
                </c:pt>
                <c:pt idx="130">
                  <c:v>1.109594882729211</c:v>
                </c:pt>
                <c:pt idx="131">
                  <c:v>1.113859275053305</c:v>
                </c:pt>
                <c:pt idx="132">
                  <c:v>1.1164179104477612</c:v>
                </c:pt>
                <c:pt idx="133">
                  <c:v>1.1194029850746268</c:v>
                </c:pt>
                <c:pt idx="134">
                  <c:v>1.1219616204690832</c:v>
                </c:pt>
                <c:pt idx="135">
                  <c:v>1.1232409381663111</c:v>
                </c:pt>
                <c:pt idx="136">
                  <c:v>1.128358208955224</c:v>
                </c:pt>
                <c:pt idx="137">
                  <c:v>1.1296375266524519</c:v>
                </c:pt>
                <c:pt idx="138">
                  <c:v>1.1304904051172708</c:v>
                </c:pt>
                <c:pt idx="139">
                  <c:v>1.1330490405117271</c:v>
                </c:pt>
                <c:pt idx="140">
                  <c:v>1.0703624733475481</c:v>
                </c:pt>
                <c:pt idx="141">
                  <c:v>1.1339019189765458</c:v>
                </c:pt>
                <c:pt idx="142">
                  <c:v>1.1368869936034116</c:v>
                </c:pt>
                <c:pt idx="143">
                  <c:v>1.1398720682302772</c:v>
                </c:pt>
                <c:pt idx="144">
                  <c:v>1.1424307036247334</c:v>
                </c:pt>
                <c:pt idx="145">
                  <c:v>1.146268656716418</c:v>
                </c:pt>
                <c:pt idx="146">
                  <c:v>1.1479744136460555</c:v>
                </c:pt>
                <c:pt idx="147">
                  <c:v>1.1501066098081023</c:v>
                </c:pt>
                <c:pt idx="148">
                  <c:v>1.1535181236673775</c:v>
                </c:pt>
                <c:pt idx="149">
                  <c:v>1.1569296375266525</c:v>
                </c:pt>
                <c:pt idx="150">
                  <c:v>1.159914712153518</c:v>
                </c:pt>
                <c:pt idx="151">
                  <c:v>1.1620469083155651</c:v>
                </c:pt>
                <c:pt idx="152">
                  <c:v>1.1667377398720684</c:v>
                </c:pt>
                <c:pt idx="153">
                  <c:v>1.1671641791044776</c:v>
                </c:pt>
                <c:pt idx="154">
                  <c:v>1.1727078891257996</c:v>
                </c:pt>
                <c:pt idx="155">
                  <c:v>1.1727078891257996</c:v>
                </c:pt>
                <c:pt idx="156">
                  <c:v>1.1735607675906183</c:v>
                </c:pt>
              </c:numCache>
            </c:numRef>
          </c:val>
          <c:smooth val="0"/>
          <c:extLst>
            <c:ext xmlns:c16="http://schemas.microsoft.com/office/drawing/2014/chart" uri="{C3380CC4-5D6E-409C-BE32-E72D297353CC}">
              <c16:uniqueId val="{00000007-EE1E-41CA-AE22-52C3F7BF5BC1}"/>
            </c:ext>
          </c:extLst>
        </c:ser>
        <c:dLbls>
          <c:showLegendKey val="0"/>
          <c:showVal val="0"/>
          <c:showCatName val="0"/>
          <c:showSerName val="0"/>
          <c:showPercent val="0"/>
          <c:showBubbleSize val="0"/>
        </c:dLbls>
        <c:marker val="1"/>
        <c:smooth val="0"/>
        <c:axId val="1477328928"/>
        <c:axId val="1487323696"/>
        <c:extLst>
          <c:ext xmlns:c15="http://schemas.microsoft.com/office/drawing/2012/chart" uri="{02D57815-91ED-43cb-92C2-25804820EDAC}">
            <c15:filteredLineSeries>
              <c15:ser>
                <c:idx val="1"/>
                <c:order val="1"/>
                <c:tx>
                  <c:strRef>
                    <c:extLst>
                      <c:ext uri="{02D57815-91ED-43cb-92C2-25804820EDAC}">
                        <c15:formulaRef>
                          <c15:sqref>payroll!$AC$17</c15:sqref>
                        </c15:formulaRef>
                      </c:ext>
                    </c:extLst>
                    <c:strCache>
                      <c:ptCount val="1"/>
                      <c:pt idx="0">
                        <c:v>Florida</c:v>
                      </c:pt>
                    </c:strCache>
                  </c:strRef>
                </c:tx>
                <c:spPr>
                  <a:ln w="28575" cap="rnd">
                    <a:solidFill>
                      <a:schemeClr val="accent2"/>
                    </a:solidFill>
                    <a:round/>
                  </a:ln>
                  <a:effectLst/>
                </c:spPr>
                <c:marker>
                  <c:symbol val="none"/>
                </c:marker>
                <c:cat>
                  <c:strRef>
                    <c:extLst>
                      <c:ext uri="{02D57815-91ED-43cb-92C2-25804820EDAC}">
                        <c15:formulaRef>
                          <c15:sqref>payroll!$AA$90:$AA$246</c15:sqref>
                        </c15:formulaRef>
                      </c:ext>
                    </c:extLst>
                    <c:strCache>
                      <c:ptCount val="157"/>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strCache>
                  </c:strRef>
                </c:cat>
                <c:val>
                  <c:numRef>
                    <c:extLst>
                      <c:ext uri="{02D57815-91ED-43cb-92C2-25804820EDAC}">
                        <c15:formulaRef>
                          <c15:sqref>payroll!$AC$90:$AC$246</c15:sqref>
                        </c15:formulaRef>
                      </c:ext>
                    </c:extLst>
                    <c:numCache>
                      <c:formatCode>General</c:formatCode>
                      <c:ptCount val="157"/>
                      <c:pt idx="0">
                        <c:v>0.98365241173545503</c:v>
                      </c:pt>
                      <c:pt idx="1">
                        <c:v>0.98516907011437094</c:v>
                      </c:pt>
                      <c:pt idx="2">
                        <c:v>0.98867478866235703</c:v>
                      </c:pt>
                      <c:pt idx="3">
                        <c:v>0.98976877175534561</c:v>
                      </c:pt>
                      <c:pt idx="4">
                        <c:v>0.99177026355047238</c:v>
                      </c:pt>
                      <c:pt idx="5">
                        <c:v>0.99373446046742919</c:v>
                      </c:pt>
                      <c:pt idx="6">
                        <c:v>0.99430631526603674</c:v>
                      </c:pt>
                      <c:pt idx="7">
                        <c:v>0.99668075584286431</c:v>
                      </c:pt>
                      <c:pt idx="8">
                        <c:v>0.99701640974639483</c:v>
                      </c:pt>
                      <c:pt idx="9">
                        <c:v>0.99659373446046751</c:v>
                      </c:pt>
                      <c:pt idx="10">
                        <c:v>0.99715315763301848</c:v>
                      </c:pt>
                      <c:pt idx="11">
                        <c:v>0.99843361511685724</c:v>
                      </c:pt>
                      <c:pt idx="12">
                        <c:v>1</c:v>
                      </c:pt>
                      <c:pt idx="13">
                        <c:v>1.0001491795126802</c:v>
                      </c:pt>
                      <c:pt idx="14">
                        <c:v>1.0014420686225758</c:v>
                      </c:pt>
                      <c:pt idx="15">
                        <c:v>0.99961461959224263</c:v>
                      </c:pt>
                      <c:pt idx="16">
                        <c:v>0.99845847836897073</c:v>
                      </c:pt>
                      <c:pt idx="17">
                        <c:v>0.99763799104922923</c:v>
                      </c:pt>
                      <c:pt idx="18">
                        <c:v>0.99414470412729983</c:v>
                      </c:pt>
                      <c:pt idx="19">
                        <c:v>0.99250372948781695</c:v>
                      </c:pt>
                      <c:pt idx="20">
                        <c:v>0.99056439582297373</c:v>
                      </c:pt>
                      <c:pt idx="21">
                        <c:v>0.98794132272501245</c:v>
                      </c:pt>
                      <c:pt idx="22">
                        <c:v>0.98712083540527096</c:v>
                      </c:pt>
                      <c:pt idx="23">
                        <c:v>0.98590253605171563</c:v>
                      </c:pt>
                      <c:pt idx="24">
                        <c:v>0.98222277473893582</c:v>
                      </c:pt>
                      <c:pt idx="25">
                        <c:v>0.9813401292889109</c:v>
                      </c:pt>
                      <c:pt idx="26">
                        <c:v>0.97757334659373452</c:v>
                      </c:pt>
                      <c:pt idx="27">
                        <c:v>0.97120835405271</c:v>
                      </c:pt>
                      <c:pt idx="28">
                        <c:v>0.96672053704624572</c:v>
                      </c:pt>
                      <c:pt idx="29">
                        <c:v>0.9626926902038786</c:v>
                      </c:pt>
                      <c:pt idx="30">
                        <c:v>0.95789408254599706</c:v>
                      </c:pt>
                      <c:pt idx="31">
                        <c:v>0.95358030830432627</c:v>
                      </c:pt>
                      <c:pt idx="32">
                        <c:v>0.94950273495773252</c:v>
                      </c:pt>
                      <c:pt idx="33">
                        <c:v>0.9421680755842865</c:v>
                      </c:pt>
                      <c:pt idx="34">
                        <c:v>0.93643709597215319</c:v>
                      </c:pt>
                      <c:pt idx="35">
                        <c:v>0.93099204375932365</c:v>
                      </c:pt>
                      <c:pt idx="36">
                        <c:v>0.92196668324216813</c:v>
                      </c:pt>
                      <c:pt idx="37">
                        <c:v>0.91534062655395321</c:v>
                      </c:pt>
                      <c:pt idx="38">
                        <c:v>0.90919940328194937</c:v>
                      </c:pt>
                      <c:pt idx="39">
                        <c:v>0.90395325708602681</c:v>
                      </c:pt>
                      <c:pt idx="40">
                        <c:v>0.90136747886623569</c:v>
                      </c:pt>
                      <c:pt idx="41">
                        <c:v>0.89824714072600698</c:v>
                      </c:pt>
                      <c:pt idx="42">
                        <c:v>0.89494032819492786</c:v>
                      </c:pt>
                      <c:pt idx="43">
                        <c:v>0.89205619094977617</c:v>
                      </c:pt>
                      <c:pt idx="44">
                        <c:v>0.88973147687717558</c:v>
                      </c:pt>
                      <c:pt idx="45">
                        <c:v>0.88822725012431625</c:v>
                      </c:pt>
                      <c:pt idx="46">
                        <c:v>0.88855047240179019</c:v>
                      </c:pt>
                      <c:pt idx="47">
                        <c:v>0.88661113873694675</c:v>
                      </c:pt>
                      <c:pt idx="48">
                        <c:v>0.88641223272003977</c:v>
                      </c:pt>
                      <c:pt idx="49">
                        <c:v>0.88667329686723018</c:v>
                      </c:pt>
                      <c:pt idx="50">
                        <c:v>0.88740676280457487</c:v>
                      </c:pt>
                      <c:pt idx="51">
                        <c:v>0.88974390850323226</c:v>
                      </c:pt>
                      <c:pt idx="52">
                        <c:v>0.89531327697662855</c:v>
                      </c:pt>
                      <c:pt idx="53">
                        <c:v>0.89382148184982591</c:v>
                      </c:pt>
                      <c:pt idx="54">
                        <c:v>0.89389607160616613</c:v>
                      </c:pt>
                      <c:pt idx="55">
                        <c:v>0.89399552461461962</c:v>
                      </c:pt>
                      <c:pt idx="56">
                        <c:v>0.89128543013426154</c:v>
                      </c:pt>
                      <c:pt idx="57">
                        <c:v>0.89533814022874192</c:v>
                      </c:pt>
                      <c:pt idx="58">
                        <c:v>0.8946295375435106</c:v>
                      </c:pt>
                      <c:pt idx="59">
                        <c:v>0.89520139234211837</c:v>
                      </c:pt>
                      <c:pt idx="60">
                        <c:v>0.89701640974639485</c:v>
                      </c:pt>
                      <c:pt idx="61">
                        <c:v>0.8966061660865241</c:v>
                      </c:pt>
                      <c:pt idx="62">
                        <c:v>0.89743908503232228</c:v>
                      </c:pt>
                      <c:pt idx="63">
                        <c:v>0.90106911984087512</c:v>
                      </c:pt>
                      <c:pt idx="64">
                        <c:v>0.90043510691198414</c:v>
                      </c:pt>
                      <c:pt idx="65">
                        <c:v>0.89951516658378916</c:v>
                      </c:pt>
                      <c:pt idx="66">
                        <c:v>0.90252362008950771</c:v>
                      </c:pt>
                      <c:pt idx="67">
                        <c:v>0.9031576330183988</c:v>
                      </c:pt>
                      <c:pt idx="68">
                        <c:v>0.90525857782197905</c:v>
                      </c:pt>
                      <c:pt idx="69">
                        <c:v>0.90558180009945299</c:v>
                      </c:pt>
                      <c:pt idx="70">
                        <c:v>0.90638985579313769</c:v>
                      </c:pt>
                      <c:pt idx="71">
                        <c:v>0.90804326205867725</c:v>
                      </c:pt>
                      <c:pt idx="72">
                        <c:v>0.91065390353058184</c:v>
                      </c:pt>
                      <c:pt idx="73">
                        <c:v>0.91181004475385385</c:v>
                      </c:pt>
                      <c:pt idx="74">
                        <c:v>0.91432123321730485</c:v>
                      </c:pt>
                      <c:pt idx="75">
                        <c:v>0.91745400298359026</c:v>
                      </c:pt>
                      <c:pt idx="76">
                        <c:v>0.91749129786176031</c:v>
                      </c:pt>
                      <c:pt idx="77">
                        <c:v>0.91933117851815027</c:v>
                      </c:pt>
                      <c:pt idx="78">
                        <c:v>0.91985330681253108</c:v>
                      </c:pt>
                      <c:pt idx="79">
                        <c:v>0.92094728990551966</c:v>
                      </c:pt>
                      <c:pt idx="80">
                        <c:v>0.923247140726007</c:v>
                      </c:pt>
                      <c:pt idx="81">
                        <c:v>0.92669070114370966</c:v>
                      </c:pt>
                      <c:pt idx="82">
                        <c:v>0.92774738935852807</c:v>
                      </c:pt>
                      <c:pt idx="83">
                        <c:v>0.92894082545997014</c:v>
                      </c:pt>
                      <c:pt idx="84">
                        <c:v>0.93066882148184982</c:v>
                      </c:pt>
                      <c:pt idx="85">
                        <c:v>0.93350323222277476</c:v>
                      </c:pt>
                      <c:pt idx="86">
                        <c:v>0.93546742913973147</c:v>
                      </c:pt>
                      <c:pt idx="87">
                        <c:v>0.93728244654400794</c:v>
                      </c:pt>
                      <c:pt idx="88">
                        <c:v>0.93887369467926407</c:v>
                      </c:pt>
                      <c:pt idx="89">
                        <c:v>0.94213078070611633</c:v>
                      </c:pt>
                      <c:pt idx="90">
                        <c:v>0.94393336648433612</c:v>
                      </c:pt>
                      <c:pt idx="91">
                        <c:v>0.94649428145201397</c:v>
                      </c:pt>
                      <c:pt idx="92">
                        <c:v>0.94854549975136748</c:v>
                      </c:pt>
                      <c:pt idx="93">
                        <c:v>0.95078319244157139</c:v>
                      </c:pt>
                      <c:pt idx="94">
                        <c:v>0.95314520139234216</c:v>
                      </c:pt>
                      <c:pt idx="95">
                        <c:v>0.95532073595226263</c:v>
                      </c:pt>
                      <c:pt idx="96">
                        <c:v>0.95718547986076585</c:v>
                      </c:pt>
                      <c:pt idx="97">
                        <c:v>0.95980855295872702</c:v>
                      </c:pt>
                      <c:pt idx="98">
                        <c:v>0.9626056688214818</c:v>
                      </c:pt>
                      <c:pt idx="99">
                        <c:v>0.96694430631526607</c:v>
                      </c:pt>
                      <c:pt idx="100">
                        <c:v>0.96913227250124312</c:v>
                      </c:pt>
                      <c:pt idx="101">
                        <c:v>0.97161859771258074</c:v>
                      </c:pt>
                      <c:pt idx="102">
                        <c:v>0.97404276479363494</c:v>
                      </c:pt>
                      <c:pt idx="103">
                        <c:v>0.97690203878667325</c:v>
                      </c:pt>
                      <c:pt idx="104">
                        <c:v>0.98003480855295866</c:v>
                      </c:pt>
                      <c:pt idx="105">
                        <c:v>0.98238438587767285</c:v>
                      </c:pt>
                      <c:pt idx="106">
                        <c:v>0.98607657881650923</c:v>
                      </c:pt>
                      <c:pt idx="107">
                        <c:v>0.98912232720039783</c:v>
                      </c:pt>
                      <c:pt idx="108">
                        <c:v>0.99164594728990552</c:v>
                      </c:pt>
                      <c:pt idx="109">
                        <c:v>0.99415713575335651</c:v>
                      </c:pt>
                      <c:pt idx="110">
                        <c:v>0.99674291397314774</c:v>
                      </c:pt>
                      <c:pt idx="111">
                        <c:v>0.99842118349080067</c:v>
                      </c:pt>
                      <c:pt idx="112">
                        <c:v>1.0031824962705123</c:v>
                      </c:pt>
                      <c:pt idx="113">
                        <c:v>1.0064768771755346</c:v>
                      </c:pt>
                      <c:pt idx="114">
                        <c:v>1.0092366981601193</c:v>
                      </c:pt>
                      <c:pt idx="115">
                        <c:v>1.0129413227250126</c:v>
                      </c:pt>
                      <c:pt idx="116">
                        <c:v>1.0145201392342118</c:v>
                      </c:pt>
                      <c:pt idx="117">
                        <c:v>1.0198906016907012</c:v>
                      </c:pt>
                      <c:pt idx="118">
                        <c:v>1.0235330681253108</c:v>
                      </c:pt>
                      <c:pt idx="119">
                        <c:v>1.0262555942317255</c:v>
                      </c:pt>
                      <c:pt idx="120">
                        <c:v>1.0282943809050225</c:v>
                      </c:pt>
                      <c:pt idx="121">
                        <c:v>1.0309547488811537</c:v>
                      </c:pt>
                      <c:pt idx="122">
                        <c:v>1.0330929885629041</c:v>
                      </c:pt>
                      <c:pt idx="123">
                        <c:v>1.0361760318249627</c:v>
                      </c:pt>
                      <c:pt idx="124">
                        <c:v>1.0388363998010939</c:v>
                      </c:pt>
                      <c:pt idx="125">
                        <c:v>1.0393958229736449</c:v>
                      </c:pt>
                      <c:pt idx="126">
                        <c:v>1.0456240676280457</c:v>
                      </c:pt>
                      <c:pt idx="127">
                        <c:v>1.047687717553456</c:v>
                      </c:pt>
                      <c:pt idx="128">
                        <c:v>1.051479363500746</c:v>
                      </c:pt>
                      <c:pt idx="129">
                        <c:v>1.0522749875683739</c:v>
                      </c:pt>
                      <c:pt idx="130">
                        <c:v>1.0539781203381404</c:v>
                      </c:pt>
                      <c:pt idx="131">
                        <c:v>1.0556563898557931</c:v>
                      </c:pt>
                      <c:pt idx="132">
                        <c:v>1.0597836897066135</c:v>
                      </c:pt>
                      <c:pt idx="133">
                        <c:v>1.0599701640974639</c:v>
                      </c:pt>
                      <c:pt idx="134">
                        <c:v>1.0615614122327202</c:v>
                      </c:pt>
                      <c:pt idx="135">
                        <c:v>1.0631153654898062</c:v>
                      </c:pt>
                      <c:pt idx="136">
                        <c:v>1.0649428145201392</c:v>
                      </c:pt>
                      <c:pt idx="137">
                        <c:v>1.066907011437096</c:v>
                      </c:pt>
                      <c:pt idx="138">
                        <c:v>1.0681750372948782</c:v>
                      </c:pt>
                      <c:pt idx="139">
                        <c:v>1.0698533068125311</c:v>
                      </c:pt>
                      <c:pt idx="140">
                        <c:v>1.049167081054202</c:v>
                      </c:pt>
                      <c:pt idx="141">
                        <c:v>1.0734584783689707</c:v>
                      </c:pt>
                      <c:pt idx="142">
                        <c:v>1.0753978120338141</c:v>
                      </c:pt>
                      <c:pt idx="143">
                        <c:v>1.0773495773247141</c:v>
                      </c:pt>
                      <c:pt idx="144">
                        <c:v>1.0804077573346593</c:v>
                      </c:pt>
                      <c:pt idx="145">
                        <c:v>1.0827573346593735</c:v>
                      </c:pt>
                      <c:pt idx="146">
                        <c:v>1.0843610144206863</c:v>
                      </c:pt>
                      <c:pt idx="147">
                        <c:v>1.0861014420686226</c:v>
                      </c:pt>
                      <c:pt idx="148">
                        <c:v>1.0873694679264048</c:v>
                      </c:pt>
                      <c:pt idx="149">
                        <c:v>1.0899676777722527</c:v>
                      </c:pt>
                      <c:pt idx="150">
                        <c:v>1.0920934858279463</c:v>
                      </c:pt>
                      <c:pt idx="151">
                        <c:v>1.0954624564893087</c:v>
                      </c:pt>
                      <c:pt idx="152">
                        <c:v>1.0974639482844355</c:v>
                      </c:pt>
                      <c:pt idx="153">
                        <c:v>1.1002486325211338</c:v>
                      </c:pt>
                      <c:pt idx="154">
                        <c:v>1.1029960218796619</c:v>
                      </c:pt>
                      <c:pt idx="155">
                        <c:v>1.105420188960716</c:v>
                      </c:pt>
                      <c:pt idx="156">
                        <c:v>1.1064520139234211</c:v>
                      </c:pt>
                    </c:numCache>
                  </c:numRef>
                </c:val>
                <c:smooth val="0"/>
                <c:extLst>
                  <c:ext xmlns:c16="http://schemas.microsoft.com/office/drawing/2014/chart" uri="{C3380CC4-5D6E-409C-BE32-E72D297353CC}">
                    <c16:uniqueId val="{00000001-EE1E-41CA-AE22-52C3F7BF5BC1}"/>
                  </c:ext>
                </c:extLst>
              </c15:ser>
            </c15:filteredLineSeries>
          </c:ext>
        </c:extLst>
      </c:lineChart>
      <c:catAx>
        <c:axId val="14773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87323696"/>
        <c:crosses val="autoZero"/>
        <c:auto val="1"/>
        <c:lblAlgn val="ctr"/>
        <c:lblOffset val="100"/>
        <c:noMultiLvlLbl val="0"/>
      </c:catAx>
      <c:valAx>
        <c:axId val="1487323696"/>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77328928"/>
        <c:crosses val="autoZero"/>
        <c:crossBetween val="between"/>
      </c:valAx>
      <c:valAx>
        <c:axId val="853859568"/>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26710960"/>
        <c:crosses val="max"/>
        <c:crossBetween val="between"/>
      </c:valAx>
      <c:catAx>
        <c:axId val="726710960"/>
        <c:scaling>
          <c:orientation val="minMax"/>
        </c:scaling>
        <c:delete val="1"/>
        <c:axPos val="b"/>
        <c:majorTickMark val="out"/>
        <c:minorTickMark val="none"/>
        <c:tickLblPos val="nextTo"/>
        <c:crossAx val="853859568"/>
        <c:auto val="1"/>
        <c:lblAlgn val="ctr"/>
        <c:lblOffset val="100"/>
        <c:noMultiLvlLbl val="0"/>
      </c:catAx>
      <c:spPr>
        <a:noFill/>
        <a:ln>
          <a:noFill/>
        </a:ln>
        <a:effectLst/>
      </c:spPr>
    </c:plotArea>
    <c:legend>
      <c:legendPos val="b"/>
      <c:legendEntry>
        <c:idx val="0"/>
        <c:delete val="1"/>
      </c:legendEntry>
      <c:layout>
        <c:manualLayout>
          <c:xMode val="edge"/>
          <c:yMode val="edge"/>
          <c:x val="6.276423422552431E-2"/>
          <c:y val="0.90623706275716753"/>
          <c:w val="0.93652829079699651"/>
          <c:h val="7.6893326054162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48797163656394E-2"/>
          <c:y val="3.1927091075477913E-2"/>
          <c:w val="0.90381418431331273"/>
          <c:h val="0.81095682023397242"/>
        </c:manualLayout>
      </c:layout>
      <c:areaChart>
        <c:grouping val="standard"/>
        <c:varyColors val="0"/>
        <c:ser>
          <c:idx val="2"/>
          <c:order val="2"/>
          <c:spPr>
            <a:solidFill>
              <a:schemeClr val="bg2"/>
            </a:solidFill>
            <a:ln>
              <a:noFill/>
            </a:ln>
            <a:effectLst/>
          </c:spPr>
          <c:val>
            <c:numRef>
              <c:f>'[Chart in Microsoft PowerPoint]Sheet3'!$Q$5:$Q$470</c:f>
              <c:numCache>
                <c:formatCode>0.00</c:formatCode>
                <c:ptCount val="466"/>
                <c:pt idx="0">
                  <c:v>1</c:v>
                </c:pt>
                <c:pt idx="1">
                  <c:v>1</c:v>
                </c:pt>
                <c:pt idx="2">
                  <c:v>1</c:v>
                </c:pt>
                <c:pt idx="3">
                  <c:v>1</c:v>
                </c:pt>
                <c:pt idx="4">
                  <c:v>1</c:v>
                </c:pt>
                <c:pt idx="5">
                  <c:v>1</c:v>
                </c:pt>
                <c:pt idx="6">
                  <c:v>1</c:v>
                </c:pt>
                <c:pt idx="7">
                  <c:v>1</c:v>
                </c:pt>
                <c:pt idx="8">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126">
                  <c:v>1</c:v>
                </c:pt>
                <c:pt idx="127">
                  <c:v>1</c:v>
                </c:pt>
                <c:pt idx="128">
                  <c:v>1</c:v>
                </c:pt>
                <c:pt idx="129">
                  <c:v>1</c:v>
                </c:pt>
                <c:pt idx="130">
                  <c:v>1</c:v>
                </c:pt>
                <c:pt idx="131">
                  <c:v>1</c:v>
                </c:pt>
                <c:pt idx="132">
                  <c:v>1</c:v>
                </c:pt>
                <c:pt idx="133">
                  <c:v>1</c:v>
                </c:pt>
                <c:pt idx="134">
                  <c:v>1</c:v>
                </c:pt>
                <c:pt idx="240">
                  <c:v>1</c:v>
                </c:pt>
                <c:pt idx="241">
                  <c:v>1</c:v>
                </c:pt>
                <c:pt idx="242">
                  <c:v>1</c:v>
                </c:pt>
                <c:pt idx="243">
                  <c:v>1</c:v>
                </c:pt>
                <c:pt idx="244">
                  <c:v>1</c:v>
                </c:pt>
                <c:pt idx="245">
                  <c:v>1</c:v>
                </c:pt>
                <c:pt idx="246">
                  <c:v>1</c:v>
                </c:pt>
                <c:pt idx="247">
                  <c:v>1</c:v>
                </c:pt>
                <c:pt idx="248">
                  <c:v>1</c:v>
                </c:pt>
                <c:pt idx="249">
                  <c:v>1</c:v>
                </c:pt>
                <c:pt idx="250">
                  <c:v>1</c:v>
                </c:pt>
                <c:pt idx="251">
                  <c:v>1</c:v>
                </c:pt>
                <c:pt idx="333">
                  <c:v>1</c:v>
                </c:pt>
                <c:pt idx="334">
                  <c:v>1</c:v>
                </c:pt>
                <c:pt idx="335">
                  <c:v>1</c:v>
                </c:pt>
                <c:pt idx="336">
                  <c:v>1</c:v>
                </c:pt>
                <c:pt idx="337">
                  <c:v>1</c:v>
                </c:pt>
                <c:pt idx="338">
                  <c:v>1</c:v>
                </c:pt>
                <c:pt idx="339">
                  <c:v>1</c:v>
                </c:pt>
                <c:pt idx="340">
                  <c:v>1</c:v>
                </c:pt>
                <c:pt idx="341">
                  <c:v>1</c:v>
                </c:pt>
              </c:numCache>
            </c:numRef>
          </c:val>
          <c:extLst>
            <c:ext xmlns:c16="http://schemas.microsoft.com/office/drawing/2014/chart" uri="{C3380CC4-5D6E-409C-BE32-E72D297353CC}">
              <c16:uniqueId val="{00000000-D392-44D5-AE1C-A6D8F6069B3C}"/>
            </c:ext>
          </c:extLst>
        </c:ser>
        <c:ser>
          <c:idx val="3"/>
          <c:order val="3"/>
          <c:spPr>
            <a:solidFill>
              <a:schemeClr val="bg2"/>
            </a:solidFill>
            <a:ln>
              <a:noFill/>
            </a:ln>
            <a:effectLst/>
          </c:spPr>
          <c:val>
            <c:numRef>
              <c:f>'[Chart in Microsoft PowerPoint]Sheet3'!$R$5:$R$470</c:f>
              <c:numCache>
                <c:formatCode>0.00</c:formatCode>
                <c:ptCount val="466"/>
                <c:pt idx="0">
                  <c:v>-1</c:v>
                </c:pt>
                <c:pt idx="1">
                  <c:v>-1</c:v>
                </c:pt>
                <c:pt idx="2">
                  <c:v>-1</c:v>
                </c:pt>
                <c:pt idx="3">
                  <c:v>-1</c:v>
                </c:pt>
                <c:pt idx="4">
                  <c:v>-1</c:v>
                </c:pt>
                <c:pt idx="5">
                  <c:v>-1</c:v>
                </c:pt>
                <c:pt idx="6">
                  <c:v>-1</c:v>
                </c:pt>
                <c:pt idx="7">
                  <c:v>-1</c:v>
                </c:pt>
                <c:pt idx="8">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126">
                  <c:v>-1</c:v>
                </c:pt>
                <c:pt idx="127">
                  <c:v>-1</c:v>
                </c:pt>
                <c:pt idx="128">
                  <c:v>-1</c:v>
                </c:pt>
                <c:pt idx="129">
                  <c:v>-1</c:v>
                </c:pt>
                <c:pt idx="130">
                  <c:v>-1</c:v>
                </c:pt>
                <c:pt idx="131">
                  <c:v>-1</c:v>
                </c:pt>
                <c:pt idx="132">
                  <c:v>-1</c:v>
                </c:pt>
                <c:pt idx="133">
                  <c:v>-1</c:v>
                </c:pt>
                <c:pt idx="134">
                  <c:v>-1</c:v>
                </c:pt>
                <c:pt idx="240">
                  <c:v>-1</c:v>
                </c:pt>
                <c:pt idx="241">
                  <c:v>-1</c:v>
                </c:pt>
                <c:pt idx="242">
                  <c:v>-1</c:v>
                </c:pt>
                <c:pt idx="243">
                  <c:v>-1</c:v>
                </c:pt>
                <c:pt idx="244">
                  <c:v>-1</c:v>
                </c:pt>
                <c:pt idx="245">
                  <c:v>-1</c:v>
                </c:pt>
                <c:pt idx="246">
                  <c:v>-1</c:v>
                </c:pt>
                <c:pt idx="247">
                  <c:v>-1</c:v>
                </c:pt>
                <c:pt idx="248">
                  <c:v>-1</c:v>
                </c:pt>
                <c:pt idx="249">
                  <c:v>-1</c:v>
                </c:pt>
                <c:pt idx="250">
                  <c:v>-1</c:v>
                </c:pt>
                <c:pt idx="251">
                  <c:v>-1</c:v>
                </c:pt>
                <c:pt idx="333">
                  <c:v>-1</c:v>
                </c:pt>
                <c:pt idx="334">
                  <c:v>-1</c:v>
                </c:pt>
                <c:pt idx="335">
                  <c:v>-1</c:v>
                </c:pt>
                <c:pt idx="336">
                  <c:v>-1</c:v>
                </c:pt>
                <c:pt idx="337">
                  <c:v>-1</c:v>
                </c:pt>
                <c:pt idx="338">
                  <c:v>-1</c:v>
                </c:pt>
                <c:pt idx="339">
                  <c:v>-1</c:v>
                </c:pt>
                <c:pt idx="340">
                  <c:v>-1</c:v>
                </c:pt>
                <c:pt idx="341">
                  <c:v>-1</c:v>
                </c:pt>
              </c:numCache>
            </c:numRef>
          </c:val>
          <c:extLst>
            <c:ext xmlns:c16="http://schemas.microsoft.com/office/drawing/2014/chart" uri="{C3380CC4-5D6E-409C-BE32-E72D297353CC}">
              <c16:uniqueId val="{00000001-D392-44D5-AE1C-A6D8F6069B3C}"/>
            </c:ext>
          </c:extLst>
        </c:ser>
        <c:dLbls>
          <c:showLegendKey val="0"/>
          <c:showVal val="0"/>
          <c:showCatName val="0"/>
          <c:showSerName val="0"/>
          <c:showPercent val="0"/>
          <c:showBubbleSize val="0"/>
        </c:dLbls>
        <c:axId val="826808208"/>
        <c:axId val="947280480"/>
      </c:areaChart>
      <c:lineChart>
        <c:grouping val="standard"/>
        <c:varyColors val="0"/>
        <c:ser>
          <c:idx val="1"/>
          <c:order val="1"/>
          <c:tx>
            <c:strRef>
              <c:f>'[Chart in Microsoft PowerPoint]Sheet3'!$P$4</c:f>
              <c:strCache>
                <c:ptCount val="1"/>
                <c:pt idx="0">
                  <c:v>Avg Hourly Earnings: Prod &amp; Nonsupervisory (YoY % Change)</c:v>
                </c:pt>
              </c:strCache>
            </c:strRef>
          </c:tx>
          <c:spPr>
            <a:ln w="28575" cap="rnd">
              <a:solidFill>
                <a:schemeClr val="accent5"/>
              </a:solidFill>
              <a:round/>
            </a:ln>
            <a:effectLst/>
          </c:spPr>
          <c:marker>
            <c:symbol val="none"/>
          </c:marker>
          <c:cat>
            <c:strRef>
              <c:f>'[Chart in Microsoft PowerPoint]Sheet3'!$N$5:$N$470</c:f>
              <c:strCache>
                <c:ptCount val="457"/>
                <c:pt idx="0">
                  <c:v>'80</c:v>
                </c:pt>
                <c:pt idx="12">
                  <c:v>'81</c:v>
                </c:pt>
                <c:pt idx="24">
                  <c:v>'82</c:v>
                </c:pt>
                <c:pt idx="36">
                  <c:v>'83</c:v>
                </c:pt>
                <c:pt idx="48">
                  <c:v>'84</c:v>
                </c:pt>
                <c:pt idx="60">
                  <c:v>'85</c:v>
                </c:pt>
                <c:pt idx="72">
                  <c:v>'86</c:v>
                </c:pt>
                <c:pt idx="84">
                  <c:v>'87</c:v>
                </c:pt>
                <c:pt idx="96">
                  <c:v>'88</c:v>
                </c:pt>
                <c:pt idx="108">
                  <c:v>'89</c:v>
                </c:pt>
                <c:pt idx="120">
                  <c:v>'90</c:v>
                </c:pt>
                <c:pt idx="132">
                  <c:v>'91</c:v>
                </c:pt>
                <c:pt idx="144">
                  <c:v>'92</c:v>
                </c:pt>
                <c:pt idx="156">
                  <c:v>'93</c:v>
                </c:pt>
                <c:pt idx="168">
                  <c:v>'94</c:v>
                </c:pt>
                <c:pt idx="180">
                  <c:v>'95</c:v>
                </c:pt>
                <c:pt idx="192">
                  <c:v>'96</c:v>
                </c:pt>
                <c:pt idx="204">
                  <c:v>'97</c:v>
                </c:pt>
                <c:pt idx="216">
                  <c:v>'98</c:v>
                </c:pt>
                <c:pt idx="228">
                  <c:v>'99</c:v>
                </c:pt>
                <c:pt idx="240">
                  <c:v>'00</c:v>
                </c:pt>
                <c:pt idx="250">
                  <c:v>'01</c:v>
                </c:pt>
                <c:pt idx="264">
                  <c:v>'02</c:v>
                </c:pt>
                <c:pt idx="276">
                  <c:v>'03</c:v>
                </c:pt>
                <c:pt idx="288">
                  <c:v>'04</c:v>
                </c:pt>
                <c:pt idx="300">
                  <c:v>'05</c:v>
                </c:pt>
                <c:pt idx="312">
                  <c:v>'06</c:v>
                </c:pt>
                <c:pt idx="324">
                  <c:v>'07</c:v>
                </c:pt>
                <c:pt idx="336">
                  <c:v>'08</c:v>
                </c:pt>
                <c:pt idx="348">
                  <c:v>'09</c:v>
                </c:pt>
                <c:pt idx="360">
                  <c:v>'10</c:v>
                </c:pt>
                <c:pt idx="372">
                  <c:v>'11</c:v>
                </c:pt>
                <c:pt idx="384">
                  <c:v>'12</c:v>
                </c:pt>
                <c:pt idx="396">
                  <c:v>'13</c:v>
                </c:pt>
                <c:pt idx="408">
                  <c:v>'14</c:v>
                </c:pt>
                <c:pt idx="420">
                  <c:v>'15</c:v>
                </c:pt>
                <c:pt idx="432">
                  <c:v>'16</c:v>
                </c:pt>
                <c:pt idx="444">
                  <c:v>'17</c:v>
                </c:pt>
                <c:pt idx="456">
                  <c:v>'18</c:v>
                </c:pt>
              </c:strCache>
            </c:strRef>
          </c:cat>
          <c:val>
            <c:numRef>
              <c:f>'[Chart in Microsoft PowerPoint]Sheet3'!$P$5:$P$470</c:f>
              <c:numCache>
                <c:formatCode>0.00%</c:formatCode>
                <c:ptCount val="466"/>
                <c:pt idx="0">
                  <c:v>7.0032573289902311E-2</c:v>
                </c:pt>
                <c:pt idx="1">
                  <c:v>7.2815533980582492E-2</c:v>
                </c:pt>
                <c:pt idx="2">
                  <c:v>7.7170418006430985E-2</c:v>
                </c:pt>
                <c:pt idx="3">
                  <c:v>8.0385852090032225E-2</c:v>
                </c:pt>
                <c:pt idx="4">
                  <c:v>7.6433121019108263E-2</c:v>
                </c:pt>
                <c:pt idx="5">
                  <c:v>7.9113924050632889E-2</c:v>
                </c:pt>
                <c:pt idx="6">
                  <c:v>7.8616352201257955E-2</c:v>
                </c:pt>
                <c:pt idx="7">
                  <c:v>7.9687499999999911E-2</c:v>
                </c:pt>
                <c:pt idx="8">
                  <c:v>7.7519379844961156E-2</c:v>
                </c:pt>
                <c:pt idx="9">
                  <c:v>8.500772797527055E-2</c:v>
                </c:pt>
                <c:pt idx="10">
                  <c:v>8.9093701996927788E-2</c:v>
                </c:pt>
                <c:pt idx="11">
                  <c:v>8.5235920852359204E-2</c:v>
                </c:pt>
                <c:pt idx="12">
                  <c:v>9.4368340943683501E-2</c:v>
                </c:pt>
                <c:pt idx="13">
                  <c:v>9.0497737556561209E-2</c:v>
                </c:pt>
                <c:pt idx="14">
                  <c:v>8.8059701492537279E-2</c:v>
                </c:pt>
                <c:pt idx="15">
                  <c:v>9.0773809523809521E-2</c:v>
                </c:pt>
                <c:pt idx="16">
                  <c:v>9.0236686390532631E-2</c:v>
                </c:pt>
                <c:pt idx="17">
                  <c:v>8.7976539589442737E-2</c:v>
                </c:pt>
                <c:pt idx="18">
                  <c:v>8.7463556851311797E-2</c:v>
                </c:pt>
                <c:pt idx="19">
                  <c:v>8.9725036179450157E-2</c:v>
                </c:pt>
                <c:pt idx="20">
                  <c:v>8.9208633093525128E-2</c:v>
                </c:pt>
                <c:pt idx="21">
                  <c:v>8.1196581196581352E-2</c:v>
                </c:pt>
                <c:pt idx="22">
                  <c:v>7.7574047954865888E-2</c:v>
                </c:pt>
                <c:pt idx="23">
                  <c:v>7.1528751753155762E-2</c:v>
                </c:pt>
                <c:pt idx="24">
                  <c:v>7.3713490959666172E-2</c:v>
                </c:pt>
                <c:pt idx="25">
                  <c:v>6.9156293222683241E-2</c:v>
                </c:pt>
                <c:pt idx="26">
                  <c:v>6.4471879286694067E-2</c:v>
                </c:pt>
                <c:pt idx="27">
                  <c:v>6.0027285129604202E-2</c:v>
                </c:pt>
                <c:pt idx="28">
                  <c:v>6.241519674355489E-2</c:v>
                </c:pt>
                <c:pt idx="29">
                  <c:v>5.7951482479784433E-2</c:v>
                </c:pt>
                <c:pt idx="30">
                  <c:v>5.7640750670241214E-2</c:v>
                </c:pt>
                <c:pt idx="31">
                  <c:v>5.4448871181938863E-2</c:v>
                </c:pt>
                <c:pt idx="32">
                  <c:v>4.8877146631439938E-2</c:v>
                </c:pt>
                <c:pt idx="33">
                  <c:v>4.8748353096179198E-2</c:v>
                </c:pt>
                <c:pt idx="34">
                  <c:v>4.4502617801047251E-2</c:v>
                </c:pt>
                <c:pt idx="35">
                  <c:v>4.9738219895288038E-2</c:v>
                </c:pt>
                <c:pt idx="36">
                  <c:v>4.4041450777202229E-2</c:v>
                </c:pt>
                <c:pt idx="37">
                  <c:v>4.7865459249676556E-2</c:v>
                </c:pt>
                <c:pt idx="38">
                  <c:v>4.3814432989690788E-2</c:v>
                </c:pt>
                <c:pt idx="39">
                  <c:v>4.6332046332046462E-2</c:v>
                </c:pt>
                <c:pt idx="40">
                  <c:v>4.3422733077905562E-2</c:v>
                </c:pt>
                <c:pt idx="41">
                  <c:v>4.3312101910828016E-2</c:v>
                </c:pt>
                <c:pt idx="42">
                  <c:v>4.3092522179974724E-2</c:v>
                </c:pt>
                <c:pt idx="43">
                  <c:v>3.2745591939546514E-2</c:v>
                </c:pt>
                <c:pt idx="44">
                  <c:v>4.0302267002518821E-2</c:v>
                </c:pt>
                <c:pt idx="45">
                  <c:v>4.3969849246231263E-2</c:v>
                </c:pt>
                <c:pt idx="46">
                  <c:v>4.2606516290726759E-2</c:v>
                </c:pt>
                <c:pt idx="47">
                  <c:v>3.8653366583541127E-2</c:v>
                </c:pt>
                <c:pt idx="48">
                  <c:v>3.9702233250620278E-2</c:v>
                </c:pt>
                <c:pt idx="49">
                  <c:v>3.3333333333333215E-2</c:v>
                </c:pt>
                <c:pt idx="50">
                  <c:v>3.8271604938271642E-2</c:v>
                </c:pt>
                <c:pt idx="51">
                  <c:v>3.936039360393595E-2</c:v>
                </c:pt>
                <c:pt idx="52">
                  <c:v>3.3047735618114915E-2</c:v>
                </c:pt>
                <c:pt idx="53">
                  <c:v>3.5409035409035505E-2</c:v>
                </c:pt>
                <c:pt idx="54">
                  <c:v>3.5236938031591558E-2</c:v>
                </c:pt>
                <c:pt idx="55">
                  <c:v>3.9024390243902474E-2</c:v>
                </c:pt>
                <c:pt idx="56">
                  <c:v>3.6319612590799188E-2</c:v>
                </c:pt>
                <c:pt idx="57">
                  <c:v>2.8880866425992746E-2</c:v>
                </c:pt>
                <c:pt idx="58">
                  <c:v>3.0048076923076872E-2</c:v>
                </c:pt>
                <c:pt idx="59">
                  <c:v>3.3613445378151141E-2</c:v>
                </c:pt>
                <c:pt idx="60">
                  <c:v>2.7446300715990191E-2</c:v>
                </c:pt>
                <c:pt idx="61">
                  <c:v>3.2258064516129226E-2</c:v>
                </c:pt>
                <c:pt idx="62">
                  <c:v>3.0915576694411362E-2</c:v>
                </c:pt>
                <c:pt idx="63">
                  <c:v>2.8402366863905293E-2</c:v>
                </c:pt>
                <c:pt idx="64">
                  <c:v>3.0805687203791399E-2</c:v>
                </c:pt>
                <c:pt idx="65">
                  <c:v>3.0660377358490587E-2</c:v>
                </c:pt>
                <c:pt idx="66">
                  <c:v>2.5821596244131495E-2</c:v>
                </c:pt>
                <c:pt idx="67">
                  <c:v>2.934272300469476E-2</c:v>
                </c:pt>
                <c:pt idx="68">
                  <c:v>2.8037383177570208E-2</c:v>
                </c:pt>
                <c:pt idx="69">
                  <c:v>2.8070175438596356E-2</c:v>
                </c:pt>
                <c:pt idx="70">
                  <c:v>2.9171528588098017E-2</c:v>
                </c:pt>
                <c:pt idx="71">
                  <c:v>3.0197444831591147E-2</c:v>
                </c:pt>
                <c:pt idx="72">
                  <c:v>2.7874564459930307E-2</c:v>
                </c:pt>
                <c:pt idx="73">
                  <c:v>2.7777777777777901E-2</c:v>
                </c:pt>
                <c:pt idx="74">
                  <c:v>2.5374855824682907E-2</c:v>
                </c:pt>
                <c:pt idx="75">
                  <c:v>2.3014959723820505E-2</c:v>
                </c:pt>
                <c:pt idx="76">
                  <c:v>2.2988505747126631E-2</c:v>
                </c:pt>
                <c:pt idx="77">
                  <c:v>1.9450800915331801E-2</c:v>
                </c:pt>
                <c:pt idx="78">
                  <c:v>2.0594965675057253E-2</c:v>
                </c:pt>
                <c:pt idx="79">
                  <c:v>1.9384264538198304E-2</c:v>
                </c:pt>
                <c:pt idx="80">
                  <c:v>1.5909090909090873E-2</c:v>
                </c:pt>
                <c:pt idx="81">
                  <c:v>1.9340159271900026E-2</c:v>
                </c:pt>
                <c:pt idx="82">
                  <c:v>2.0408163265306145E-2</c:v>
                </c:pt>
                <c:pt idx="83">
                  <c:v>1.5783540022547893E-2</c:v>
                </c:pt>
                <c:pt idx="84">
                  <c:v>1.9209039548022666E-2</c:v>
                </c:pt>
                <c:pt idx="85">
                  <c:v>1.9144144144144226E-2</c:v>
                </c:pt>
                <c:pt idx="86">
                  <c:v>2.0247469066366763E-2</c:v>
                </c:pt>
                <c:pt idx="87">
                  <c:v>2.1372328458942658E-2</c:v>
                </c:pt>
                <c:pt idx="88">
                  <c:v>2.3595505617977519E-2</c:v>
                </c:pt>
                <c:pt idx="89">
                  <c:v>2.2446689113355678E-2</c:v>
                </c:pt>
                <c:pt idx="90">
                  <c:v>2.2421524663676973E-2</c:v>
                </c:pt>
                <c:pt idx="91">
                  <c:v>2.6845637583892579E-2</c:v>
                </c:pt>
                <c:pt idx="92">
                  <c:v>2.7964205816554788E-2</c:v>
                </c:pt>
                <c:pt idx="93">
                  <c:v>2.9017857142857206E-2</c:v>
                </c:pt>
                <c:pt idx="94">
                  <c:v>3.0000000000000027E-2</c:v>
                </c:pt>
                <c:pt idx="95">
                  <c:v>2.9966703662597016E-2</c:v>
                </c:pt>
                <c:pt idx="96">
                  <c:v>2.9933481152993213E-2</c:v>
                </c:pt>
                <c:pt idx="97">
                  <c:v>2.6519337016574385E-2</c:v>
                </c:pt>
                <c:pt idx="98">
                  <c:v>2.6460859977949225E-2</c:v>
                </c:pt>
                <c:pt idx="99">
                  <c:v>3.0837004405286361E-2</c:v>
                </c:pt>
                <c:pt idx="100">
                  <c:v>3.2930845225027428E-2</c:v>
                </c:pt>
                <c:pt idx="101">
                  <c:v>3.4028540065861757E-2</c:v>
                </c:pt>
                <c:pt idx="102">
                  <c:v>3.6184210526315708E-2</c:v>
                </c:pt>
                <c:pt idx="103">
                  <c:v>3.0501089324618924E-2</c:v>
                </c:pt>
                <c:pt idx="104">
                  <c:v>3.4820457018498452E-2</c:v>
                </c:pt>
                <c:pt idx="105">
                  <c:v>3.6876355748373113E-2</c:v>
                </c:pt>
                <c:pt idx="106">
                  <c:v>3.3441208198489836E-2</c:v>
                </c:pt>
                <c:pt idx="107">
                  <c:v>3.4482758620689724E-2</c:v>
                </c:pt>
                <c:pt idx="108">
                  <c:v>3.8751345532831216E-2</c:v>
                </c:pt>
                <c:pt idx="109">
                  <c:v>4.1980624327233595E-2</c:v>
                </c:pt>
                <c:pt idx="110">
                  <c:v>4.1890440386680883E-2</c:v>
                </c:pt>
                <c:pt idx="111">
                  <c:v>4.1666666666666741E-2</c:v>
                </c:pt>
                <c:pt idx="112">
                  <c:v>3.4006376195536703E-2</c:v>
                </c:pt>
                <c:pt idx="113">
                  <c:v>3.7154989384288628E-2</c:v>
                </c:pt>
                <c:pt idx="114">
                  <c:v>3.9153439153439162E-2</c:v>
                </c:pt>
                <c:pt idx="115">
                  <c:v>3.9112050739957605E-2</c:v>
                </c:pt>
                <c:pt idx="116">
                  <c:v>3.7854889589905349E-2</c:v>
                </c:pt>
                <c:pt idx="117">
                  <c:v>3.8702928870292697E-2</c:v>
                </c:pt>
                <c:pt idx="118">
                  <c:v>3.6534446764091788E-2</c:v>
                </c:pt>
                <c:pt idx="119">
                  <c:v>3.9583333333333526E-2</c:v>
                </c:pt>
                <c:pt idx="120">
                  <c:v>3.8341968911917101E-2</c:v>
                </c:pt>
                <c:pt idx="121">
                  <c:v>4.0289256198347223E-2</c:v>
                </c:pt>
                <c:pt idx="122">
                  <c:v>4.2268041237113474E-2</c:v>
                </c:pt>
                <c:pt idx="123">
                  <c:v>3.7948717948717903E-2</c:v>
                </c:pt>
                <c:pt idx="124">
                  <c:v>4.4193216855087369E-2</c:v>
                </c:pt>
                <c:pt idx="125">
                  <c:v>4.4012282497441158E-2</c:v>
                </c:pt>
                <c:pt idx="126">
                  <c:v>4.0733197556008127E-2</c:v>
                </c:pt>
                <c:pt idx="127">
                  <c:v>4.1709053916581862E-2</c:v>
                </c:pt>
                <c:pt idx="128">
                  <c:v>4.1540020263424626E-2</c:v>
                </c:pt>
                <c:pt idx="129">
                  <c:v>3.7260825780463414E-2</c:v>
                </c:pt>
                <c:pt idx="130">
                  <c:v>3.92749244712991E-2</c:v>
                </c:pt>
                <c:pt idx="131">
                  <c:v>3.7074148296593057E-2</c:v>
                </c:pt>
                <c:pt idx="132">
                  <c:v>3.5928143712574911E-2</c:v>
                </c:pt>
                <c:pt idx="133">
                  <c:v>3.1777557100297837E-2</c:v>
                </c:pt>
                <c:pt idx="134">
                  <c:v>2.9673590504451175E-2</c:v>
                </c:pt>
                <c:pt idx="135">
                  <c:v>3.3596837944664282E-2</c:v>
                </c:pt>
                <c:pt idx="136">
                  <c:v>3.2480314960629864E-2</c:v>
                </c:pt>
                <c:pt idx="137">
                  <c:v>3.0392156862745212E-2</c:v>
                </c:pt>
                <c:pt idx="138">
                  <c:v>3.1311154598825608E-2</c:v>
                </c:pt>
                <c:pt idx="139">
                  <c:v>3.125E-2</c:v>
                </c:pt>
                <c:pt idx="140">
                  <c:v>2.9182879377432025E-2</c:v>
                </c:pt>
                <c:pt idx="141">
                  <c:v>2.8155339805825186E-2</c:v>
                </c:pt>
                <c:pt idx="142">
                  <c:v>2.8100775193798277E-2</c:v>
                </c:pt>
                <c:pt idx="143">
                  <c:v>2.801932367149762E-2</c:v>
                </c:pt>
                <c:pt idx="144">
                  <c:v>2.6011560693641522E-2</c:v>
                </c:pt>
                <c:pt idx="145">
                  <c:v>2.6948989412896918E-2</c:v>
                </c:pt>
                <c:pt idx="146">
                  <c:v>2.6897214217098897E-2</c:v>
                </c:pt>
                <c:pt idx="147">
                  <c:v>2.4856596558317401E-2</c:v>
                </c:pt>
                <c:pt idx="148">
                  <c:v>2.3832221163012424E-2</c:v>
                </c:pt>
                <c:pt idx="149">
                  <c:v>2.4738344433872461E-2</c:v>
                </c:pt>
                <c:pt idx="150">
                  <c:v>2.371916508538896E-2</c:v>
                </c:pt>
                <c:pt idx="151">
                  <c:v>2.4621212121212155E-2</c:v>
                </c:pt>
                <c:pt idx="152">
                  <c:v>2.2684310018903586E-2</c:v>
                </c:pt>
                <c:pt idx="153">
                  <c:v>2.5495750708215192E-2</c:v>
                </c:pt>
                <c:pt idx="154">
                  <c:v>2.4505183788878337E-2</c:v>
                </c:pt>
                <c:pt idx="155">
                  <c:v>2.4436090225563811E-2</c:v>
                </c:pt>
                <c:pt idx="156">
                  <c:v>2.6291079812206464E-2</c:v>
                </c:pt>
                <c:pt idx="157">
                  <c:v>2.6241799437675573E-2</c:v>
                </c:pt>
                <c:pt idx="158">
                  <c:v>2.8063610851262855E-2</c:v>
                </c:pt>
                <c:pt idx="159">
                  <c:v>2.5186567164179108E-2</c:v>
                </c:pt>
                <c:pt idx="160">
                  <c:v>2.607076350093096E-2</c:v>
                </c:pt>
                <c:pt idx="161">
                  <c:v>2.4141132776230201E-2</c:v>
                </c:pt>
                <c:pt idx="162">
                  <c:v>2.4096385542168752E-2</c:v>
                </c:pt>
                <c:pt idx="163">
                  <c:v>2.310536044362288E-2</c:v>
                </c:pt>
                <c:pt idx="164">
                  <c:v>2.5878003696857554E-2</c:v>
                </c:pt>
                <c:pt idx="165">
                  <c:v>2.4861878453038777E-2</c:v>
                </c:pt>
                <c:pt idx="166">
                  <c:v>2.575896964121438E-2</c:v>
                </c:pt>
                <c:pt idx="167">
                  <c:v>2.5688073394495303E-2</c:v>
                </c:pt>
                <c:pt idx="168">
                  <c:v>2.5617566331198605E-2</c:v>
                </c:pt>
                <c:pt idx="169">
                  <c:v>2.7397260273972712E-2</c:v>
                </c:pt>
                <c:pt idx="170">
                  <c:v>2.3657870791628843E-2</c:v>
                </c:pt>
                <c:pt idx="171">
                  <c:v>2.5477707006369421E-2</c:v>
                </c:pt>
                <c:pt idx="172">
                  <c:v>2.4500907441016295E-2</c:v>
                </c:pt>
                <c:pt idx="173">
                  <c:v>2.5385312783318348E-2</c:v>
                </c:pt>
                <c:pt idx="174">
                  <c:v>2.6244343891402622E-2</c:v>
                </c:pt>
                <c:pt idx="175">
                  <c:v>2.619692863595291E-2</c:v>
                </c:pt>
                <c:pt idx="176">
                  <c:v>2.6126126126126303E-2</c:v>
                </c:pt>
                <c:pt idx="177">
                  <c:v>2.6055705300988219E-2</c:v>
                </c:pt>
                <c:pt idx="178">
                  <c:v>2.6905829596412412E-2</c:v>
                </c:pt>
                <c:pt idx="179">
                  <c:v>2.5939177101967914E-2</c:v>
                </c:pt>
                <c:pt idx="180">
                  <c:v>2.408563782337203E-2</c:v>
                </c:pt>
                <c:pt idx="181">
                  <c:v>2.4888888888888738E-2</c:v>
                </c:pt>
                <c:pt idx="182">
                  <c:v>2.6666666666666838E-2</c:v>
                </c:pt>
                <c:pt idx="183">
                  <c:v>2.5732031943212164E-2</c:v>
                </c:pt>
                <c:pt idx="184">
                  <c:v>2.657218777679371E-2</c:v>
                </c:pt>
                <c:pt idx="185">
                  <c:v>2.8293545534924913E-2</c:v>
                </c:pt>
                <c:pt idx="186">
                  <c:v>2.9100529100529071E-2</c:v>
                </c:pt>
                <c:pt idx="187">
                  <c:v>2.9049295774647987E-2</c:v>
                </c:pt>
                <c:pt idx="188">
                  <c:v>2.9850746268656803E-2</c:v>
                </c:pt>
                <c:pt idx="189">
                  <c:v>2.8896672504378218E-2</c:v>
                </c:pt>
                <c:pt idx="190">
                  <c:v>2.8820960698690001E-2</c:v>
                </c:pt>
                <c:pt idx="191">
                  <c:v>2.9642545771578099E-2</c:v>
                </c:pt>
                <c:pt idx="192">
                  <c:v>3.3972125435540068E-2</c:v>
                </c:pt>
                <c:pt idx="193">
                  <c:v>2.9488291413703349E-2</c:v>
                </c:pt>
                <c:pt idx="194">
                  <c:v>2.9437229437229373E-2</c:v>
                </c:pt>
                <c:pt idx="195">
                  <c:v>3.460207612456756E-2</c:v>
                </c:pt>
                <c:pt idx="196">
                  <c:v>3.3649698015530749E-2</c:v>
                </c:pt>
                <c:pt idx="197">
                  <c:v>3.5253654342218166E-2</c:v>
                </c:pt>
                <c:pt idx="198">
                  <c:v>3.3419023136246784E-2</c:v>
                </c:pt>
                <c:pt idx="199">
                  <c:v>3.4217279726261873E-2</c:v>
                </c:pt>
                <c:pt idx="200">
                  <c:v>3.4953111679454363E-2</c:v>
                </c:pt>
                <c:pt idx="201">
                  <c:v>3.4893617021276579E-2</c:v>
                </c:pt>
                <c:pt idx="202">
                  <c:v>3.5653650254668934E-2</c:v>
                </c:pt>
                <c:pt idx="203">
                  <c:v>3.7256562235393753E-2</c:v>
                </c:pt>
                <c:pt idx="204">
                  <c:v>3.5383319292333626E-2</c:v>
                </c:pt>
                <c:pt idx="205">
                  <c:v>3.7910699241786139E-2</c:v>
                </c:pt>
                <c:pt idx="206">
                  <c:v>3.9529015979814952E-2</c:v>
                </c:pt>
                <c:pt idx="207">
                  <c:v>3.5953177257525004E-2</c:v>
                </c:pt>
                <c:pt idx="208">
                  <c:v>3.7562604340567463E-2</c:v>
                </c:pt>
                <c:pt idx="209">
                  <c:v>3.488372093023262E-2</c:v>
                </c:pt>
                <c:pt idx="210">
                  <c:v>3.6484245439469376E-2</c:v>
                </c:pt>
                <c:pt idx="211">
                  <c:v>3.9702233250620278E-2</c:v>
                </c:pt>
                <c:pt idx="212">
                  <c:v>3.7891268533772671E-2</c:v>
                </c:pt>
                <c:pt idx="213">
                  <c:v>4.1940789473684292E-2</c:v>
                </c:pt>
                <c:pt idx="214">
                  <c:v>4.2622950819672267E-2</c:v>
                </c:pt>
                <c:pt idx="215">
                  <c:v>4.1632653061224545E-2</c:v>
                </c:pt>
                <c:pt idx="216">
                  <c:v>4.0683482506102431E-2</c:v>
                </c:pt>
                <c:pt idx="217">
                  <c:v>4.2207792207792139E-2</c:v>
                </c:pt>
                <c:pt idx="218">
                  <c:v>4.2071197411003292E-2</c:v>
                </c:pt>
                <c:pt idx="219">
                  <c:v>4.2776432606941084E-2</c:v>
                </c:pt>
                <c:pt idx="220">
                  <c:v>4.3443282381335546E-2</c:v>
                </c:pt>
                <c:pt idx="221">
                  <c:v>4.2536115569823396E-2</c:v>
                </c:pt>
                <c:pt idx="222">
                  <c:v>4.0799999999999947E-2</c:v>
                </c:pt>
                <c:pt idx="223">
                  <c:v>3.9777247414478856E-2</c:v>
                </c:pt>
                <c:pt idx="224">
                  <c:v>4.0476190476190554E-2</c:v>
                </c:pt>
                <c:pt idx="225">
                  <c:v>3.7884767166535216E-2</c:v>
                </c:pt>
                <c:pt idx="226">
                  <c:v>3.6163522012578442E-2</c:v>
                </c:pt>
                <c:pt idx="227">
                  <c:v>3.6050156739811934E-2</c:v>
                </c:pt>
                <c:pt idx="228">
                  <c:v>3.7529319781079096E-2</c:v>
                </c:pt>
                <c:pt idx="229">
                  <c:v>3.5825545171339623E-2</c:v>
                </c:pt>
                <c:pt idx="230">
                  <c:v>3.493788819875765E-2</c:v>
                </c:pt>
                <c:pt idx="231">
                  <c:v>3.5603715170278605E-2</c:v>
                </c:pt>
                <c:pt idx="232">
                  <c:v>3.5466461063993648E-2</c:v>
                </c:pt>
                <c:pt idx="233">
                  <c:v>3.6951501154734334E-2</c:v>
                </c:pt>
                <c:pt idx="234">
                  <c:v>3.9200614911606424E-2</c:v>
                </c:pt>
                <c:pt idx="235">
                  <c:v>3.5960214231063325E-2</c:v>
                </c:pt>
                <c:pt idx="236">
                  <c:v>3.8138825324180115E-2</c:v>
                </c:pt>
                <c:pt idx="237">
                  <c:v>3.726235741444861E-2</c:v>
                </c:pt>
                <c:pt idx="238">
                  <c:v>3.6418816388467334E-2</c:v>
                </c:pt>
                <c:pt idx="239">
                  <c:v>3.6308623298033194E-2</c:v>
                </c:pt>
                <c:pt idx="240">
                  <c:v>3.6171816126601364E-2</c:v>
                </c:pt>
                <c:pt idx="241">
                  <c:v>3.7593984962406068E-2</c:v>
                </c:pt>
                <c:pt idx="242">
                  <c:v>3.9009752438109446E-2</c:v>
                </c:pt>
                <c:pt idx="243">
                  <c:v>3.8863976083707064E-2</c:v>
                </c:pt>
                <c:pt idx="244">
                  <c:v>3.7974683544303778E-2</c:v>
                </c:pt>
                <c:pt idx="245">
                  <c:v>3.8604305864884836E-2</c:v>
                </c:pt>
                <c:pt idx="246">
                  <c:v>3.7721893491124314E-2</c:v>
                </c:pt>
                <c:pt idx="247">
                  <c:v>3.9143279172821455E-2</c:v>
                </c:pt>
                <c:pt idx="248">
                  <c:v>3.8207200587803136E-2</c:v>
                </c:pt>
                <c:pt idx="249">
                  <c:v>3.9589442815249232E-2</c:v>
                </c:pt>
                <c:pt idx="250">
                  <c:v>4.1727672035139163E-2</c:v>
                </c:pt>
                <c:pt idx="251">
                  <c:v>4.3065693430657026E-2</c:v>
                </c:pt>
                <c:pt idx="252">
                  <c:v>3.9272727272727126E-2</c:v>
                </c:pt>
                <c:pt idx="253">
                  <c:v>4.1304347826086829E-2</c:v>
                </c:pt>
                <c:pt idx="254">
                  <c:v>4.115523465703963E-2</c:v>
                </c:pt>
                <c:pt idx="255">
                  <c:v>3.9568345323740983E-2</c:v>
                </c:pt>
                <c:pt idx="256">
                  <c:v>4.0172166427546729E-2</c:v>
                </c:pt>
                <c:pt idx="257">
                  <c:v>3.9313795568262977E-2</c:v>
                </c:pt>
                <c:pt idx="258">
                  <c:v>3.706343549536717E-2</c:v>
                </c:pt>
                <c:pt idx="259">
                  <c:v>3.766879886282859E-2</c:v>
                </c:pt>
                <c:pt idx="260">
                  <c:v>3.5385704175513011E-2</c:v>
                </c:pt>
                <c:pt idx="261">
                  <c:v>3.3850493653032387E-2</c:v>
                </c:pt>
                <c:pt idx="262">
                  <c:v>3.4434293745607913E-2</c:v>
                </c:pt>
                <c:pt idx="263">
                  <c:v>3.2190342897130853E-2</c:v>
                </c:pt>
                <c:pt idx="264">
                  <c:v>3.2890132960112117E-2</c:v>
                </c:pt>
                <c:pt idx="265">
                  <c:v>2.9227557411273475E-2</c:v>
                </c:pt>
                <c:pt idx="266">
                  <c:v>2.7739251040221902E-2</c:v>
                </c:pt>
                <c:pt idx="267">
                  <c:v>2.6989619377162599E-2</c:v>
                </c:pt>
                <c:pt idx="268">
                  <c:v>2.6206896551724146E-2</c:v>
                </c:pt>
                <c:pt idx="269">
                  <c:v>2.7510316368638321E-2</c:v>
                </c:pt>
                <c:pt idx="270">
                  <c:v>2.9553264604810892E-2</c:v>
                </c:pt>
                <c:pt idx="271">
                  <c:v>2.876712328767117E-2</c:v>
                </c:pt>
                <c:pt idx="272">
                  <c:v>2.9391660970608413E-2</c:v>
                </c:pt>
                <c:pt idx="273">
                  <c:v>3.1377899045020419E-2</c:v>
                </c:pt>
                <c:pt idx="274">
                  <c:v>2.9211956521739024E-2</c:v>
                </c:pt>
                <c:pt idx="275">
                  <c:v>3.1186440677966054E-2</c:v>
                </c:pt>
                <c:pt idx="276">
                  <c:v>3.1165311653116534E-2</c:v>
                </c:pt>
                <c:pt idx="277">
                  <c:v>3.380662609871532E-2</c:v>
                </c:pt>
                <c:pt idx="278">
                  <c:v>3.1039136302294157E-2</c:v>
                </c:pt>
                <c:pt idx="279">
                  <c:v>2.9649595687331498E-2</c:v>
                </c:pt>
                <c:pt idx="280">
                  <c:v>3.0241935483870996E-2</c:v>
                </c:pt>
                <c:pt idx="281">
                  <c:v>2.8112449799196693E-2</c:v>
                </c:pt>
                <c:pt idx="282">
                  <c:v>2.8037383177569986E-2</c:v>
                </c:pt>
                <c:pt idx="283">
                  <c:v>2.6631158455392878E-2</c:v>
                </c:pt>
                <c:pt idx="284">
                  <c:v>2.3904382470119501E-2</c:v>
                </c:pt>
                <c:pt idx="285">
                  <c:v>2.0502645502645578E-2</c:v>
                </c:pt>
                <c:pt idx="286">
                  <c:v>2.1122112211221067E-2</c:v>
                </c:pt>
                <c:pt idx="287">
                  <c:v>1.7094017094017033E-2</c:v>
                </c:pt>
                <c:pt idx="288">
                  <c:v>1.905387647831791E-2</c:v>
                </c:pt>
                <c:pt idx="289">
                  <c:v>1.6350555918901222E-2</c:v>
                </c:pt>
                <c:pt idx="290">
                  <c:v>1.832460732984309E-2</c:v>
                </c:pt>
                <c:pt idx="291">
                  <c:v>2.0287958115183358E-2</c:v>
                </c:pt>
                <c:pt idx="292">
                  <c:v>2.022178734507496E-2</c:v>
                </c:pt>
                <c:pt idx="293">
                  <c:v>2.0182291666666741E-2</c:v>
                </c:pt>
                <c:pt idx="294">
                  <c:v>1.9480519480519431E-2</c:v>
                </c:pt>
                <c:pt idx="295">
                  <c:v>2.075226977950706E-2</c:v>
                </c:pt>
                <c:pt idx="296">
                  <c:v>2.3346303501945442E-2</c:v>
                </c:pt>
                <c:pt idx="297">
                  <c:v>2.4627349319507497E-2</c:v>
                </c:pt>
                <c:pt idx="298">
                  <c:v>2.3917259211376773E-2</c:v>
                </c:pt>
                <c:pt idx="299">
                  <c:v>2.5210084033613356E-2</c:v>
                </c:pt>
                <c:pt idx="300">
                  <c:v>2.5145067698259194E-2</c:v>
                </c:pt>
                <c:pt idx="301">
                  <c:v>2.5096525096525157E-2</c:v>
                </c:pt>
                <c:pt idx="302">
                  <c:v>2.6349614395886789E-2</c:v>
                </c:pt>
                <c:pt idx="303">
                  <c:v>2.6940346375882163E-2</c:v>
                </c:pt>
                <c:pt idx="304">
                  <c:v>2.5575447570332477E-2</c:v>
                </c:pt>
                <c:pt idx="305">
                  <c:v>2.616464582003819E-2</c:v>
                </c:pt>
                <c:pt idx="306">
                  <c:v>2.8662420382165488E-2</c:v>
                </c:pt>
                <c:pt idx="307">
                  <c:v>2.7318932655654438E-2</c:v>
                </c:pt>
                <c:pt idx="308">
                  <c:v>2.5982256020278927E-2</c:v>
                </c:pt>
                <c:pt idx="309">
                  <c:v>3.0360531309297834E-2</c:v>
                </c:pt>
                <c:pt idx="310">
                  <c:v>2.90404040404042E-2</c:v>
                </c:pt>
                <c:pt idx="311">
                  <c:v>3.1525851197982346E-2</c:v>
                </c:pt>
                <c:pt idx="312">
                  <c:v>3.2704402515723263E-2</c:v>
                </c:pt>
                <c:pt idx="313">
                  <c:v>3.4526051475204156E-2</c:v>
                </c:pt>
                <c:pt idx="314">
                  <c:v>3.569192235441454E-2</c:v>
                </c:pt>
                <c:pt idx="315">
                  <c:v>3.9350405996252169E-2</c:v>
                </c:pt>
                <c:pt idx="316">
                  <c:v>3.802992518703241E-2</c:v>
                </c:pt>
                <c:pt idx="317">
                  <c:v>3.9800995024875663E-2</c:v>
                </c:pt>
                <c:pt idx="318">
                  <c:v>3.900928792569669E-2</c:v>
                </c:pt>
                <c:pt idx="319">
                  <c:v>4.0816326530612068E-2</c:v>
                </c:pt>
                <c:pt idx="320">
                  <c:v>4.1383570105002931E-2</c:v>
                </c:pt>
                <c:pt idx="321">
                  <c:v>3.9901780233272177E-2</c:v>
                </c:pt>
                <c:pt idx="322">
                  <c:v>4.1717791411042926E-2</c:v>
                </c:pt>
                <c:pt idx="323">
                  <c:v>4.2176039119804498E-2</c:v>
                </c:pt>
                <c:pt idx="324">
                  <c:v>4.0803897685748991E-2</c:v>
                </c:pt>
                <c:pt idx="325">
                  <c:v>4.0655339805825141E-2</c:v>
                </c:pt>
                <c:pt idx="326">
                  <c:v>4.1112454655380937E-2</c:v>
                </c:pt>
                <c:pt idx="327">
                  <c:v>3.8461538461538547E-2</c:v>
                </c:pt>
                <c:pt idx="328">
                  <c:v>4.1441441441441462E-2</c:v>
                </c:pt>
                <c:pt idx="329">
                  <c:v>4.1866028708134051E-2</c:v>
                </c:pt>
                <c:pt idx="330">
                  <c:v>4.0524433849821184E-2</c:v>
                </c:pt>
                <c:pt idx="331">
                  <c:v>3.9809863339275164E-2</c:v>
                </c:pt>
                <c:pt idx="332">
                  <c:v>4.1518386714116229E-2</c:v>
                </c:pt>
                <c:pt idx="333">
                  <c:v>3.7780401416764864E-2</c:v>
                </c:pt>
                <c:pt idx="334">
                  <c:v>3.8280329799764257E-2</c:v>
                </c:pt>
                <c:pt idx="335">
                  <c:v>3.7536656891495657E-2</c:v>
                </c:pt>
                <c:pt idx="336">
                  <c:v>3.8033937975424204E-2</c:v>
                </c:pt>
                <c:pt idx="337">
                  <c:v>3.7900874635568682E-2</c:v>
                </c:pt>
                <c:pt idx="338">
                  <c:v>3.8327526132404088E-2</c:v>
                </c:pt>
                <c:pt idx="339">
                  <c:v>3.7037037037036979E-2</c:v>
                </c:pt>
                <c:pt idx="340">
                  <c:v>3.6908881199538612E-2</c:v>
                </c:pt>
                <c:pt idx="341">
                  <c:v>3.559127439724441E-2</c:v>
                </c:pt>
                <c:pt idx="342">
                  <c:v>3.6655211912943964E-2</c:v>
                </c:pt>
                <c:pt idx="343">
                  <c:v>3.8857142857142923E-2</c:v>
                </c:pt>
                <c:pt idx="344">
                  <c:v>3.6446469248291535E-2</c:v>
                </c:pt>
                <c:pt idx="345">
                  <c:v>3.811149032992045E-2</c:v>
                </c:pt>
                <c:pt idx="346">
                  <c:v>3.9137833238797493E-2</c:v>
                </c:pt>
                <c:pt idx="347">
                  <c:v>3.9005087620124224E-2</c:v>
                </c:pt>
                <c:pt idx="348">
                  <c:v>3.7204058624577208E-2</c:v>
                </c:pt>
                <c:pt idx="349">
                  <c:v>3.6516853932584192E-2</c:v>
                </c:pt>
                <c:pt idx="350">
                  <c:v>3.4675615212528044E-2</c:v>
                </c:pt>
                <c:pt idx="351">
                  <c:v>3.3482142857142794E-2</c:v>
                </c:pt>
                <c:pt idx="352">
                  <c:v>3.058954393770863E-2</c:v>
                </c:pt>
                <c:pt idx="353">
                  <c:v>2.8824833702882469E-2</c:v>
                </c:pt>
                <c:pt idx="354">
                  <c:v>2.7624309392265234E-2</c:v>
                </c:pt>
                <c:pt idx="355">
                  <c:v>2.64026402640265E-2</c:v>
                </c:pt>
                <c:pt idx="356">
                  <c:v>2.7472527472527375E-2</c:v>
                </c:pt>
                <c:pt idx="357">
                  <c:v>2.6849315068492974E-2</c:v>
                </c:pt>
                <c:pt idx="358">
                  <c:v>2.6746724890829521E-2</c:v>
                </c:pt>
                <c:pt idx="359">
                  <c:v>2.502720348204579E-2</c:v>
                </c:pt>
                <c:pt idx="360">
                  <c:v>2.6630434782608736E-2</c:v>
                </c:pt>
                <c:pt idx="361">
                  <c:v>2.5474254742547497E-2</c:v>
                </c:pt>
                <c:pt idx="362">
                  <c:v>2.2702702702702693E-2</c:v>
                </c:pt>
                <c:pt idx="363">
                  <c:v>2.3758099352051865E-2</c:v>
                </c:pt>
                <c:pt idx="364">
                  <c:v>2.5903939557474498E-2</c:v>
                </c:pt>
                <c:pt idx="365">
                  <c:v>2.5323275862069172E-2</c:v>
                </c:pt>
                <c:pt idx="366">
                  <c:v>2.4193548387096753E-2</c:v>
                </c:pt>
                <c:pt idx="367">
                  <c:v>2.3579849946409492E-2</c:v>
                </c:pt>
                <c:pt idx="368">
                  <c:v>2.1925133689839615E-2</c:v>
                </c:pt>
                <c:pt idx="369">
                  <c:v>2.4546424759871899E-2</c:v>
                </c:pt>
                <c:pt idx="370">
                  <c:v>2.126528442317932E-2</c:v>
                </c:pt>
                <c:pt idx="371">
                  <c:v>2.0169851380042347E-2</c:v>
                </c:pt>
                <c:pt idx="372">
                  <c:v>2.276336686077296E-2</c:v>
                </c:pt>
                <c:pt idx="373">
                  <c:v>2.114164904862581E-2</c:v>
                </c:pt>
                <c:pt idx="374">
                  <c:v>2.0613107822409882E-2</c:v>
                </c:pt>
                <c:pt idx="375">
                  <c:v>2.1097046413502074E-2</c:v>
                </c:pt>
                <c:pt idx="376">
                  <c:v>2.1041557075223594E-2</c:v>
                </c:pt>
                <c:pt idx="377">
                  <c:v>2.0493956910141886E-2</c:v>
                </c:pt>
                <c:pt idx="378">
                  <c:v>2.2572178477690219E-2</c:v>
                </c:pt>
                <c:pt idx="379">
                  <c:v>1.9895287958115127E-2</c:v>
                </c:pt>
                <c:pt idx="380">
                  <c:v>1.9884877027734227E-2</c:v>
                </c:pt>
                <c:pt idx="381">
                  <c:v>1.8750000000000044E-2</c:v>
                </c:pt>
                <c:pt idx="382">
                  <c:v>1.8219677251431365E-2</c:v>
                </c:pt>
                <c:pt idx="383">
                  <c:v>1.7689906347554629E-2</c:v>
                </c:pt>
                <c:pt idx="384">
                  <c:v>1.3457556935817738E-2</c:v>
                </c:pt>
                <c:pt idx="385">
                  <c:v>1.449275362318847E-2</c:v>
                </c:pt>
                <c:pt idx="386">
                  <c:v>1.7607457276022753E-2</c:v>
                </c:pt>
                <c:pt idx="387">
                  <c:v>1.7045454545454586E-2</c:v>
                </c:pt>
                <c:pt idx="388">
                  <c:v>1.391035548686248E-2</c:v>
                </c:pt>
                <c:pt idx="389">
                  <c:v>1.5447991761070812E-2</c:v>
                </c:pt>
                <c:pt idx="390">
                  <c:v>1.386036960985626E-2</c:v>
                </c:pt>
                <c:pt idx="391">
                  <c:v>1.3347022587268942E-2</c:v>
                </c:pt>
                <c:pt idx="392">
                  <c:v>1.5392508978963715E-2</c:v>
                </c:pt>
                <c:pt idx="393">
                  <c:v>1.1758691206543936E-2</c:v>
                </c:pt>
                <c:pt idx="394">
                  <c:v>1.4826175869120828E-2</c:v>
                </c:pt>
                <c:pt idx="395">
                  <c:v>1.6871165644171793E-2</c:v>
                </c:pt>
                <c:pt idx="396">
                  <c:v>1.8896833503575072E-2</c:v>
                </c:pt>
                <c:pt idx="397">
                  <c:v>1.9897959183673208E-2</c:v>
                </c:pt>
                <c:pt idx="398">
                  <c:v>1.8829516539440316E-2</c:v>
                </c:pt>
                <c:pt idx="399">
                  <c:v>1.7775520568816594E-2</c:v>
                </c:pt>
                <c:pt idx="400">
                  <c:v>1.9308943089430874E-2</c:v>
                </c:pt>
                <c:pt idx="401">
                  <c:v>1.97768762677486E-2</c:v>
                </c:pt>
                <c:pt idx="402">
                  <c:v>2.0253164556961911E-2</c:v>
                </c:pt>
                <c:pt idx="403">
                  <c:v>2.228976697061813E-2</c:v>
                </c:pt>
                <c:pt idx="404">
                  <c:v>2.1222839818090034E-2</c:v>
                </c:pt>
                <c:pt idx="405">
                  <c:v>2.3749368367862678E-2</c:v>
                </c:pt>
                <c:pt idx="406">
                  <c:v>2.3173803526448156E-2</c:v>
                </c:pt>
                <c:pt idx="407">
                  <c:v>2.2624434389140191E-2</c:v>
                </c:pt>
                <c:pt idx="408">
                  <c:v>2.2055137844611661E-2</c:v>
                </c:pt>
                <c:pt idx="409">
                  <c:v>2.5512756378189172E-2</c:v>
                </c:pt>
                <c:pt idx="410">
                  <c:v>2.2977022977022976E-2</c:v>
                </c:pt>
                <c:pt idx="411">
                  <c:v>2.39520958083832E-2</c:v>
                </c:pt>
                <c:pt idx="412">
                  <c:v>2.4426719840478617E-2</c:v>
                </c:pt>
                <c:pt idx="413">
                  <c:v>2.3371456986573724E-2</c:v>
                </c:pt>
                <c:pt idx="414">
                  <c:v>2.3325062034739608E-2</c:v>
                </c:pt>
                <c:pt idx="415">
                  <c:v>2.4281466798810714E-2</c:v>
                </c:pt>
                <c:pt idx="416">
                  <c:v>2.3255813953488413E-2</c:v>
                </c:pt>
                <c:pt idx="417">
                  <c:v>2.2211253701875489E-2</c:v>
                </c:pt>
                <c:pt idx="418">
                  <c:v>2.2648941408173417E-2</c:v>
                </c:pt>
                <c:pt idx="419">
                  <c:v>1.9174041297935096E-2</c:v>
                </c:pt>
                <c:pt idx="420">
                  <c:v>2.0598332515939122E-2</c:v>
                </c:pt>
                <c:pt idx="421">
                  <c:v>1.6585365853658551E-2</c:v>
                </c:pt>
                <c:pt idx="422">
                  <c:v>1.953125E-2</c:v>
                </c:pt>
                <c:pt idx="423">
                  <c:v>1.949317738791434E-2</c:v>
                </c:pt>
                <c:pt idx="424">
                  <c:v>2.1411192214111807E-2</c:v>
                </c:pt>
                <c:pt idx="425">
                  <c:v>2.0894071914480339E-2</c:v>
                </c:pt>
                <c:pt idx="426">
                  <c:v>1.9883608147429621E-2</c:v>
                </c:pt>
                <c:pt idx="427">
                  <c:v>2.0803096274794264E-2</c:v>
                </c:pt>
                <c:pt idx="428">
                  <c:v>2.0309477756286443E-2</c:v>
                </c:pt>
                <c:pt idx="429">
                  <c:v>2.3660067600193013E-2</c:v>
                </c:pt>
                <c:pt idx="430">
                  <c:v>2.118440057775639E-2</c:v>
                </c:pt>
                <c:pt idx="431">
                  <c:v>2.5084418716835533E-2</c:v>
                </c:pt>
                <c:pt idx="432">
                  <c:v>2.4026910139355984E-2</c:v>
                </c:pt>
                <c:pt idx="433">
                  <c:v>2.399232245681393E-2</c:v>
                </c:pt>
                <c:pt idx="434">
                  <c:v>2.5383141762452155E-2</c:v>
                </c:pt>
                <c:pt idx="435">
                  <c:v>2.5812619502868062E-2</c:v>
                </c:pt>
                <c:pt idx="436">
                  <c:v>2.3344449737970452E-2</c:v>
                </c:pt>
                <c:pt idx="437">
                  <c:v>2.4274155164207389E-2</c:v>
                </c:pt>
                <c:pt idx="438">
                  <c:v>2.6153114598193028E-2</c:v>
                </c:pt>
                <c:pt idx="439">
                  <c:v>2.4170616113744048E-2</c:v>
                </c:pt>
                <c:pt idx="440">
                  <c:v>2.5592417061611306E-2</c:v>
                </c:pt>
                <c:pt idx="441">
                  <c:v>2.3584905660377409E-2</c:v>
                </c:pt>
                <c:pt idx="442">
                  <c:v>2.4045261669023876E-2</c:v>
                </c:pt>
                <c:pt idx="443">
                  <c:v>2.4941176470588244E-2</c:v>
                </c:pt>
                <c:pt idx="444">
                  <c:v>2.3463162834350015E-2</c:v>
                </c:pt>
                <c:pt idx="445">
                  <c:v>2.3898781630740551E-2</c:v>
                </c:pt>
                <c:pt idx="446">
                  <c:v>2.2419430172816446E-2</c:v>
                </c:pt>
                <c:pt idx="447">
                  <c:v>2.2367194780987809E-2</c:v>
                </c:pt>
                <c:pt idx="448">
                  <c:v>2.3277467411545683E-2</c:v>
                </c:pt>
                <c:pt idx="449">
                  <c:v>2.3234200743494471E-2</c:v>
                </c:pt>
                <c:pt idx="450">
                  <c:v>2.2242817423540284E-2</c:v>
                </c:pt>
                <c:pt idx="451">
                  <c:v>2.3137436372050013E-2</c:v>
                </c:pt>
                <c:pt idx="452">
                  <c:v>2.5878003696857554E-2</c:v>
                </c:pt>
                <c:pt idx="453">
                  <c:v>2.2119815668202758E-2</c:v>
                </c:pt>
                <c:pt idx="454">
                  <c:v>2.3480662983425438E-2</c:v>
                </c:pt>
                <c:pt idx="455">
                  <c:v>2.4334251606978663E-2</c:v>
                </c:pt>
                <c:pt idx="456">
                  <c:v>2.4300779458963806E-2</c:v>
                </c:pt>
                <c:pt idx="457">
                  <c:v>2.4713958810068659E-2</c:v>
                </c:pt>
                <c:pt idx="458">
                  <c:v>2.603928734581995E-2</c:v>
                </c:pt>
                <c:pt idx="459">
                  <c:v>2.643573381950759E-2</c:v>
                </c:pt>
                <c:pt idx="460">
                  <c:v>2.7297543221109999E-2</c:v>
                </c:pt>
                <c:pt idx="461">
                  <c:v>2.7702089009990827E-2</c:v>
                </c:pt>
                <c:pt idx="462">
                  <c:v>2.7651858567543153E-2</c:v>
                </c:pt>
                <c:pt idx="463">
                  <c:v>2.9398462234283329E-2</c:v>
                </c:pt>
                <c:pt idx="464">
                  <c:v>2.7927927927927865E-2</c:v>
                </c:pt>
                <c:pt idx="465">
                  <c:v>3.155996393146987E-2</c:v>
                </c:pt>
              </c:numCache>
            </c:numRef>
          </c:val>
          <c:smooth val="0"/>
          <c:extLst>
            <c:ext xmlns:c16="http://schemas.microsoft.com/office/drawing/2014/chart" uri="{C3380CC4-5D6E-409C-BE32-E72D297353CC}">
              <c16:uniqueId val="{00000002-D392-44D5-AE1C-A6D8F6069B3C}"/>
            </c:ext>
          </c:extLst>
        </c:ser>
        <c:ser>
          <c:idx val="0"/>
          <c:order val="0"/>
          <c:tx>
            <c:strRef>
              <c:f>'[Chart in Microsoft PowerPoint]Sheet3'!$O$4</c:f>
              <c:strCache>
                <c:ptCount val="1"/>
                <c:pt idx="0">
                  <c:v>PCE: Chain Price Index</c:v>
                </c:pt>
              </c:strCache>
            </c:strRef>
          </c:tx>
          <c:spPr>
            <a:ln w="28575" cap="rnd">
              <a:solidFill>
                <a:schemeClr val="accent3"/>
              </a:solidFill>
              <a:round/>
            </a:ln>
            <a:effectLst/>
          </c:spPr>
          <c:marker>
            <c:symbol val="none"/>
          </c:marker>
          <c:cat>
            <c:strRef>
              <c:f>'[Chart in Microsoft PowerPoint]Sheet3'!$N$5:$N$470</c:f>
              <c:strCache>
                <c:ptCount val="457"/>
                <c:pt idx="0">
                  <c:v>'80</c:v>
                </c:pt>
                <c:pt idx="12">
                  <c:v>'81</c:v>
                </c:pt>
                <c:pt idx="24">
                  <c:v>'82</c:v>
                </c:pt>
                <c:pt idx="36">
                  <c:v>'83</c:v>
                </c:pt>
                <c:pt idx="48">
                  <c:v>'84</c:v>
                </c:pt>
                <c:pt idx="60">
                  <c:v>'85</c:v>
                </c:pt>
                <c:pt idx="72">
                  <c:v>'86</c:v>
                </c:pt>
                <c:pt idx="84">
                  <c:v>'87</c:v>
                </c:pt>
                <c:pt idx="96">
                  <c:v>'88</c:v>
                </c:pt>
                <c:pt idx="108">
                  <c:v>'89</c:v>
                </c:pt>
                <c:pt idx="120">
                  <c:v>'90</c:v>
                </c:pt>
                <c:pt idx="132">
                  <c:v>'91</c:v>
                </c:pt>
                <c:pt idx="144">
                  <c:v>'92</c:v>
                </c:pt>
                <c:pt idx="156">
                  <c:v>'93</c:v>
                </c:pt>
                <c:pt idx="168">
                  <c:v>'94</c:v>
                </c:pt>
                <c:pt idx="180">
                  <c:v>'95</c:v>
                </c:pt>
                <c:pt idx="192">
                  <c:v>'96</c:v>
                </c:pt>
                <c:pt idx="204">
                  <c:v>'97</c:v>
                </c:pt>
                <c:pt idx="216">
                  <c:v>'98</c:v>
                </c:pt>
                <c:pt idx="228">
                  <c:v>'99</c:v>
                </c:pt>
                <c:pt idx="240">
                  <c:v>'00</c:v>
                </c:pt>
                <c:pt idx="250">
                  <c:v>'01</c:v>
                </c:pt>
                <c:pt idx="264">
                  <c:v>'02</c:v>
                </c:pt>
                <c:pt idx="276">
                  <c:v>'03</c:v>
                </c:pt>
                <c:pt idx="288">
                  <c:v>'04</c:v>
                </c:pt>
                <c:pt idx="300">
                  <c:v>'05</c:v>
                </c:pt>
                <c:pt idx="312">
                  <c:v>'06</c:v>
                </c:pt>
                <c:pt idx="324">
                  <c:v>'07</c:v>
                </c:pt>
                <c:pt idx="336">
                  <c:v>'08</c:v>
                </c:pt>
                <c:pt idx="348">
                  <c:v>'09</c:v>
                </c:pt>
                <c:pt idx="360">
                  <c:v>'10</c:v>
                </c:pt>
                <c:pt idx="372">
                  <c:v>'11</c:v>
                </c:pt>
                <c:pt idx="384">
                  <c:v>'12</c:v>
                </c:pt>
                <c:pt idx="396">
                  <c:v>'13</c:v>
                </c:pt>
                <c:pt idx="408">
                  <c:v>'14</c:v>
                </c:pt>
                <c:pt idx="420">
                  <c:v>'15</c:v>
                </c:pt>
                <c:pt idx="432">
                  <c:v>'16</c:v>
                </c:pt>
                <c:pt idx="444">
                  <c:v>'17</c:v>
                </c:pt>
                <c:pt idx="456">
                  <c:v>'18</c:v>
                </c:pt>
              </c:strCache>
            </c:strRef>
          </c:cat>
          <c:val>
            <c:numRef>
              <c:f>'[Chart in Microsoft PowerPoint]Sheet3'!$O$5:$O$470</c:f>
              <c:numCache>
                <c:formatCode>0.00%</c:formatCode>
                <c:ptCount val="466"/>
                <c:pt idx="0">
                  <c:v>0.10496756620145466</c:v>
                </c:pt>
                <c:pt idx="1">
                  <c:v>0.11099938550918953</c:v>
                </c:pt>
                <c:pt idx="2">
                  <c:v>0.11593359385826328</c:v>
                </c:pt>
                <c:pt idx="3">
                  <c:v>0.11021203061140517</c:v>
                </c:pt>
                <c:pt idx="4">
                  <c:v>0.10737070720781849</c:v>
                </c:pt>
                <c:pt idx="5">
                  <c:v>0.10525607194787012</c:v>
                </c:pt>
                <c:pt idx="6">
                  <c:v>0.10536582758805002</c:v>
                </c:pt>
                <c:pt idx="7">
                  <c:v>0.10615784448923303</c:v>
                </c:pt>
                <c:pt idx="8">
                  <c:v>0.10659551536500089</c:v>
                </c:pt>
                <c:pt idx="9">
                  <c:v>0.10646397747125234</c:v>
                </c:pt>
                <c:pt idx="10">
                  <c:v>0.10777636792086408</c:v>
                </c:pt>
                <c:pt idx="11">
                  <c:v>0.10566997072569473</c:v>
                </c:pt>
                <c:pt idx="12">
                  <c:v>0.1047294721593941</c:v>
                </c:pt>
                <c:pt idx="13">
                  <c:v>0.10393201930812523</c:v>
                </c:pt>
                <c:pt idx="14">
                  <c:v>9.8152195509636275E-2</c:v>
                </c:pt>
                <c:pt idx="15">
                  <c:v>9.7195799876466982E-2</c:v>
                </c:pt>
                <c:pt idx="16">
                  <c:v>9.3625888698210424E-2</c:v>
                </c:pt>
                <c:pt idx="17">
                  <c:v>9.1115063220211123E-2</c:v>
                </c:pt>
                <c:pt idx="18">
                  <c:v>8.9254200410975523E-2</c:v>
                </c:pt>
                <c:pt idx="19">
                  <c:v>8.6955479369950517E-2</c:v>
                </c:pt>
                <c:pt idx="20">
                  <c:v>8.3547130368681236E-2</c:v>
                </c:pt>
                <c:pt idx="21">
                  <c:v>7.9794504406843547E-2</c:v>
                </c:pt>
                <c:pt idx="22">
                  <c:v>7.6813389747305783E-2</c:v>
                </c:pt>
                <c:pt idx="23">
                  <c:v>7.3182060988921549E-2</c:v>
                </c:pt>
                <c:pt idx="24">
                  <c:v>6.9312169312169214E-2</c:v>
                </c:pt>
                <c:pt idx="25">
                  <c:v>6.1762696424504826E-2</c:v>
                </c:pt>
                <c:pt idx="26">
                  <c:v>5.7128641215849374E-2</c:v>
                </c:pt>
                <c:pt idx="27">
                  <c:v>5.3074827174671713E-2</c:v>
                </c:pt>
                <c:pt idx="28">
                  <c:v>5.4562980564460073E-2</c:v>
                </c:pt>
                <c:pt idx="29">
                  <c:v>5.7985576171657005E-2</c:v>
                </c:pt>
                <c:pt idx="30">
                  <c:v>5.7882238054020485E-2</c:v>
                </c:pt>
                <c:pt idx="31">
                  <c:v>5.4589968679694678E-2</c:v>
                </c:pt>
                <c:pt idx="32">
                  <c:v>5.1147699120864587E-2</c:v>
                </c:pt>
                <c:pt idx="33">
                  <c:v>5.2269751200349157E-2</c:v>
                </c:pt>
                <c:pt idx="34">
                  <c:v>4.9799196787148725E-2</c:v>
                </c:pt>
                <c:pt idx="35">
                  <c:v>4.8130193905817187E-2</c:v>
                </c:pt>
                <c:pt idx="36">
                  <c:v>4.6812813286577937E-2</c:v>
                </c:pt>
                <c:pt idx="37">
                  <c:v>4.5450645617948648E-2</c:v>
                </c:pt>
                <c:pt idx="38">
                  <c:v>4.4114500877155516E-2</c:v>
                </c:pt>
                <c:pt idx="39">
                  <c:v>4.8347089766069384E-2</c:v>
                </c:pt>
                <c:pt idx="40">
                  <c:v>4.5128924600897014E-2</c:v>
                </c:pt>
                <c:pt idx="41">
                  <c:v>4.1469694411615743E-2</c:v>
                </c:pt>
                <c:pt idx="42">
                  <c:v>4.1162278401342789E-2</c:v>
                </c:pt>
                <c:pt idx="43">
                  <c:v>4.2394327902453233E-2</c:v>
                </c:pt>
                <c:pt idx="44">
                  <c:v>4.3131856672089519E-2</c:v>
                </c:pt>
                <c:pt idx="45">
                  <c:v>3.9074976667012207E-2</c:v>
                </c:pt>
                <c:pt idx="46">
                  <c:v>3.7449078765069643E-2</c:v>
                </c:pt>
                <c:pt idx="47">
                  <c:v>3.6463495209778651E-2</c:v>
                </c:pt>
                <c:pt idx="48">
                  <c:v>3.6108428040033669E-2</c:v>
                </c:pt>
                <c:pt idx="49">
                  <c:v>4.1320448903387375E-2</c:v>
                </c:pt>
                <c:pt idx="50">
                  <c:v>4.3398082124415982E-2</c:v>
                </c:pt>
                <c:pt idx="51">
                  <c:v>4.2588777612336148E-2</c:v>
                </c:pt>
                <c:pt idx="52">
                  <c:v>4.0963267298539607E-2</c:v>
                </c:pt>
                <c:pt idx="53">
                  <c:v>3.894709112646666E-2</c:v>
                </c:pt>
                <c:pt idx="54">
                  <c:v>3.683478751486069E-2</c:v>
                </c:pt>
                <c:pt idx="55">
                  <c:v>3.5573836276083348E-2</c:v>
                </c:pt>
                <c:pt idx="56">
                  <c:v>3.3370656216259453E-2</c:v>
                </c:pt>
                <c:pt idx="57">
                  <c:v>3.4052575899718551E-2</c:v>
                </c:pt>
                <c:pt idx="58">
                  <c:v>3.4024317321108333E-2</c:v>
                </c:pt>
                <c:pt idx="59">
                  <c:v>3.6356030120721972E-2</c:v>
                </c:pt>
                <c:pt idx="60">
                  <c:v>3.7031894636623486E-2</c:v>
                </c:pt>
                <c:pt idx="61">
                  <c:v>3.4912816471283525E-2</c:v>
                </c:pt>
                <c:pt idx="62">
                  <c:v>3.5544558344134281E-2</c:v>
                </c:pt>
                <c:pt idx="63">
                  <c:v>3.3121392937493832E-2</c:v>
                </c:pt>
                <c:pt idx="64">
                  <c:v>3.4271199687377907E-2</c:v>
                </c:pt>
                <c:pt idx="65">
                  <c:v>3.5244095102494599E-2</c:v>
                </c:pt>
                <c:pt idx="66">
                  <c:v>3.4068603634243466E-2</c:v>
                </c:pt>
                <c:pt idx="67">
                  <c:v>3.4313060663011319E-2</c:v>
                </c:pt>
                <c:pt idx="68">
                  <c:v>3.4653561132287125E-2</c:v>
                </c:pt>
                <c:pt idx="69">
                  <c:v>3.3934948364057638E-2</c:v>
                </c:pt>
                <c:pt idx="70">
                  <c:v>3.5507064787863474E-2</c:v>
                </c:pt>
                <c:pt idx="71">
                  <c:v>3.6080195298233475E-2</c:v>
                </c:pt>
                <c:pt idx="72">
                  <c:v>3.5671250693342094E-2</c:v>
                </c:pt>
                <c:pt idx="73">
                  <c:v>3.0860319454756535E-2</c:v>
                </c:pt>
                <c:pt idx="74">
                  <c:v>2.4596070697110006E-2</c:v>
                </c:pt>
                <c:pt idx="75">
                  <c:v>2.1019542493561527E-2</c:v>
                </c:pt>
                <c:pt idx="76">
                  <c:v>2.0459440057430056E-2</c:v>
                </c:pt>
                <c:pt idx="77">
                  <c:v>2.1477825087606872E-2</c:v>
                </c:pt>
                <c:pt idx="78">
                  <c:v>1.922643211547137E-2</c:v>
                </c:pt>
                <c:pt idx="79">
                  <c:v>1.7158699235725994E-2</c:v>
                </c:pt>
                <c:pt idx="80">
                  <c:v>1.8756778995399737E-2</c:v>
                </c:pt>
                <c:pt idx="81">
                  <c:v>1.8893639265911144E-2</c:v>
                </c:pt>
                <c:pt idx="82">
                  <c:v>1.7759079655242926E-2</c:v>
                </c:pt>
                <c:pt idx="83">
                  <c:v>1.5695732838590049E-2</c:v>
                </c:pt>
                <c:pt idx="84">
                  <c:v>1.5771588978355622E-2</c:v>
                </c:pt>
                <c:pt idx="85">
                  <c:v>1.93358942158528E-2</c:v>
                </c:pt>
                <c:pt idx="86">
                  <c:v>2.4283255288826355E-2</c:v>
                </c:pt>
                <c:pt idx="87">
                  <c:v>3.0212544975703803E-2</c:v>
                </c:pt>
                <c:pt idx="88">
                  <c:v>3.0934705740785384E-2</c:v>
                </c:pt>
                <c:pt idx="89">
                  <c:v>3.1004463462318776E-2</c:v>
                </c:pt>
                <c:pt idx="90">
                  <c:v>3.3136029208386208E-2</c:v>
                </c:pt>
                <c:pt idx="91">
                  <c:v>3.5911602209944826E-2</c:v>
                </c:pt>
                <c:pt idx="92">
                  <c:v>3.6015199074838966E-2</c:v>
                </c:pt>
                <c:pt idx="93">
                  <c:v>3.743472285845173E-2</c:v>
                </c:pt>
                <c:pt idx="94">
                  <c:v>3.7550527682768342E-2</c:v>
                </c:pt>
                <c:pt idx="95">
                  <c:v>3.8084974244693592E-2</c:v>
                </c:pt>
                <c:pt idx="96">
                  <c:v>3.7253190793061997E-2</c:v>
                </c:pt>
                <c:pt idx="97">
                  <c:v>3.5148111241960267E-2</c:v>
                </c:pt>
                <c:pt idx="98">
                  <c:v>3.5976942953687141E-2</c:v>
                </c:pt>
                <c:pt idx="99">
                  <c:v>3.7157722289232531E-2</c:v>
                </c:pt>
                <c:pt idx="100">
                  <c:v>3.753052722310013E-2</c:v>
                </c:pt>
                <c:pt idx="101">
                  <c:v>3.8014991323637171E-2</c:v>
                </c:pt>
                <c:pt idx="102">
                  <c:v>4.0658242307417769E-2</c:v>
                </c:pt>
                <c:pt idx="103">
                  <c:v>3.9626666666666699E-2</c:v>
                </c:pt>
                <c:pt idx="104">
                  <c:v>4.1194918407484238E-2</c:v>
                </c:pt>
                <c:pt idx="105">
                  <c:v>4.1294288035607085E-2</c:v>
                </c:pt>
                <c:pt idx="106">
                  <c:v>4.1709269118217485E-2</c:v>
                </c:pt>
                <c:pt idx="107">
                  <c:v>4.3039890200770703E-2</c:v>
                </c:pt>
                <c:pt idx="108">
                  <c:v>4.4346286655799316E-2</c:v>
                </c:pt>
                <c:pt idx="109">
                  <c:v>4.6276362999912557E-2</c:v>
                </c:pt>
                <c:pt idx="110">
                  <c:v>4.6570850484894954E-2</c:v>
                </c:pt>
                <c:pt idx="111">
                  <c:v>4.8445609345437513E-2</c:v>
                </c:pt>
                <c:pt idx="112">
                  <c:v>4.9222887604278398E-2</c:v>
                </c:pt>
                <c:pt idx="113">
                  <c:v>4.7066731007858742E-2</c:v>
                </c:pt>
                <c:pt idx="114">
                  <c:v>4.4489417898672556E-2</c:v>
                </c:pt>
                <c:pt idx="115">
                  <c:v>4.1519177824518083E-2</c:v>
                </c:pt>
                <c:pt idx="116">
                  <c:v>3.8782247634606248E-2</c:v>
                </c:pt>
                <c:pt idx="117">
                  <c:v>3.9436189700793767E-2</c:v>
                </c:pt>
                <c:pt idx="118">
                  <c:v>3.9311581940025819E-2</c:v>
                </c:pt>
                <c:pt idx="119">
                  <c:v>3.9070803178298474E-2</c:v>
                </c:pt>
                <c:pt idx="120">
                  <c:v>4.1607223779392744E-2</c:v>
                </c:pt>
                <c:pt idx="121">
                  <c:v>4.2724033523477978E-2</c:v>
                </c:pt>
                <c:pt idx="122">
                  <c:v>4.2765241158627898E-2</c:v>
                </c:pt>
                <c:pt idx="123">
                  <c:v>3.8028542101254947E-2</c:v>
                </c:pt>
                <c:pt idx="124">
                  <c:v>3.6587377519712305E-2</c:v>
                </c:pt>
                <c:pt idx="125">
                  <c:v>3.8893918196033272E-2</c:v>
                </c:pt>
                <c:pt idx="126">
                  <c:v>3.8981937602627248E-2</c:v>
                </c:pt>
                <c:pt idx="127">
                  <c:v>4.5774705698852447E-2</c:v>
                </c:pt>
                <c:pt idx="128">
                  <c:v>4.9850105663221012E-2</c:v>
                </c:pt>
                <c:pt idx="129">
                  <c:v>5.1761557415838544E-2</c:v>
                </c:pt>
                <c:pt idx="130">
                  <c:v>5.0785638687617096E-2</c:v>
                </c:pt>
                <c:pt idx="131">
                  <c:v>4.8739304791128868E-2</c:v>
                </c:pt>
                <c:pt idx="132">
                  <c:v>4.4795359329681039E-2</c:v>
                </c:pt>
                <c:pt idx="133">
                  <c:v>4.0748881010058913E-2</c:v>
                </c:pt>
                <c:pt idx="134">
                  <c:v>3.706367472190264E-2</c:v>
                </c:pt>
                <c:pt idx="135">
                  <c:v>3.6762946777460614E-2</c:v>
                </c:pt>
                <c:pt idx="136">
                  <c:v>3.8733290897517536E-2</c:v>
                </c:pt>
                <c:pt idx="137">
                  <c:v>3.5901010805158506E-2</c:v>
                </c:pt>
                <c:pt idx="138">
                  <c:v>3.4974871195119439E-2</c:v>
                </c:pt>
                <c:pt idx="139">
                  <c:v>3.0520449014836304E-2</c:v>
                </c:pt>
                <c:pt idx="140">
                  <c:v>2.7759573073682153E-2</c:v>
                </c:pt>
                <c:pt idx="141">
                  <c:v>2.383131894558832E-2</c:v>
                </c:pt>
                <c:pt idx="142">
                  <c:v>2.4777636594663033E-2</c:v>
                </c:pt>
                <c:pt idx="143">
                  <c:v>2.6379750754702558E-2</c:v>
                </c:pt>
                <c:pt idx="144">
                  <c:v>2.3889574336829034E-2</c:v>
                </c:pt>
                <c:pt idx="145">
                  <c:v>2.5958411049280761E-2</c:v>
                </c:pt>
                <c:pt idx="146">
                  <c:v>2.8218287176167811E-2</c:v>
                </c:pt>
                <c:pt idx="147">
                  <c:v>2.9152052181404153E-2</c:v>
                </c:pt>
                <c:pt idx="148">
                  <c:v>2.6243220884272445E-2</c:v>
                </c:pt>
                <c:pt idx="149">
                  <c:v>2.6352012724825569E-2</c:v>
                </c:pt>
                <c:pt idx="150">
                  <c:v>2.8112449799196915E-2</c:v>
                </c:pt>
                <c:pt idx="151">
                  <c:v>2.7102789500144997E-2</c:v>
                </c:pt>
                <c:pt idx="152">
                  <c:v>2.5248614590450247E-2</c:v>
                </c:pt>
                <c:pt idx="153">
                  <c:v>2.694388458682484E-2</c:v>
                </c:pt>
                <c:pt idx="154">
                  <c:v>2.6718884671797838E-2</c:v>
                </c:pt>
                <c:pt idx="155">
                  <c:v>2.5927992880737216E-2</c:v>
                </c:pt>
                <c:pt idx="156">
                  <c:v>2.7037611652532823E-2</c:v>
                </c:pt>
                <c:pt idx="157">
                  <c:v>2.5992758087053369E-2</c:v>
                </c:pt>
                <c:pt idx="158">
                  <c:v>2.5615276237297424E-2</c:v>
                </c:pt>
                <c:pt idx="159">
                  <c:v>2.5560920193126835E-2</c:v>
                </c:pt>
                <c:pt idx="160">
                  <c:v>2.7378446564258807E-2</c:v>
                </c:pt>
                <c:pt idx="161">
                  <c:v>2.5898937517695675E-2</c:v>
                </c:pt>
                <c:pt idx="162">
                  <c:v>2.415042775665377E-2</c:v>
                </c:pt>
                <c:pt idx="163">
                  <c:v>2.4533507371918395E-2</c:v>
                </c:pt>
                <c:pt idx="164">
                  <c:v>2.3930813884610824E-2</c:v>
                </c:pt>
                <c:pt idx="165">
                  <c:v>2.3536529579293752E-2</c:v>
                </c:pt>
                <c:pt idx="166">
                  <c:v>2.3460972017672832E-2</c:v>
                </c:pt>
                <c:pt idx="167">
                  <c:v>2.1920668058455162E-2</c:v>
                </c:pt>
                <c:pt idx="168">
                  <c:v>1.9770034025577754E-2</c:v>
                </c:pt>
                <c:pt idx="169">
                  <c:v>2.0589570489258469E-2</c:v>
                </c:pt>
                <c:pt idx="170">
                  <c:v>2.1307378666315824E-2</c:v>
                </c:pt>
                <c:pt idx="171">
                  <c:v>1.980789692314433E-2</c:v>
                </c:pt>
                <c:pt idx="172">
                  <c:v>1.8133999796573708E-2</c:v>
                </c:pt>
                <c:pt idx="173">
                  <c:v>2.0277434817343343E-2</c:v>
                </c:pt>
                <c:pt idx="174">
                  <c:v>2.1869652231922831E-2</c:v>
                </c:pt>
                <c:pt idx="175">
                  <c:v>2.2454829742877047E-2</c:v>
                </c:pt>
                <c:pt idx="176">
                  <c:v>2.2532685410158404E-2</c:v>
                </c:pt>
                <c:pt idx="177">
                  <c:v>2.1048989360168413E-2</c:v>
                </c:pt>
                <c:pt idx="178">
                  <c:v>2.1066870044464947E-2</c:v>
                </c:pt>
                <c:pt idx="179">
                  <c:v>2.1493619531283814E-2</c:v>
                </c:pt>
                <c:pt idx="180">
                  <c:v>2.3212333889432335E-2</c:v>
                </c:pt>
                <c:pt idx="181">
                  <c:v>2.265650782718498E-2</c:v>
                </c:pt>
                <c:pt idx="182">
                  <c:v>2.1735708664234021E-2</c:v>
                </c:pt>
                <c:pt idx="183">
                  <c:v>2.3210610564829537E-2</c:v>
                </c:pt>
                <c:pt idx="184">
                  <c:v>2.3305598766929725E-2</c:v>
                </c:pt>
                <c:pt idx="185">
                  <c:v>2.1796386725701611E-2</c:v>
                </c:pt>
                <c:pt idx="186">
                  <c:v>1.9868865487780552E-2</c:v>
                </c:pt>
                <c:pt idx="187">
                  <c:v>1.9738612066890315E-2</c:v>
                </c:pt>
                <c:pt idx="188">
                  <c:v>1.9292240672116767E-2</c:v>
                </c:pt>
                <c:pt idx="189">
                  <c:v>2.0205585834909945E-2</c:v>
                </c:pt>
                <c:pt idx="190">
                  <c:v>1.8236396690953782E-2</c:v>
                </c:pt>
                <c:pt idx="191">
                  <c:v>1.9534385871019522E-2</c:v>
                </c:pt>
                <c:pt idx="192">
                  <c:v>1.9748123576870169E-2</c:v>
                </c:pt>
                <c:pt idx="193">
                  <c:v>1.9544842294309195E-2</c:v>
                </c:pt>
                <c:pt idx="194">
                  <c:v>2.0727130132765836E-2</c:v>
                </c:pt>
                <c:pt idx="195">
                  <c:v>2.1105710135210565E-2</c:v>
                </c:pt>
                <c:pt idx="196">
                  <c:v>2.1296477085715804E-2</c:v>
                </c:pt>
                <c:pt idx="197">
                  <c:v>2.0286462687398865E-2</c:v>
                </c:pt>
                <c:pt idx="198">
                  <c:v>2.1165567337396718E-2</c:v>
                </c:pt>
                <c:pt idx="199">
                  <c:v>1.9939736451115797E-2</c:v>
                </c:pt>
                <c:pt idx="200">
                  <c:v>2.2118613493186778E-2</c:v>
                </c:pt>
                <c:pt idx="201">
                  <c:v>2.255961690172037E-2</c:v>
                </c:pt>
                <c:pt idx="202">
                  <c:v>2.4414886991183549E-2</c:v>
                </c:pt>
                <c:pt idx="203">
                  <c:v>2.3622047244094446E-2</c:v>
                </c:pt>
                <c:pt idx="204">
                  <c:v>2.2673705393447374E-2</c:v>
                </c:pt>
                <c:pt idx="205">
                  <c:v>2.321612881029389E-2</c:v>
                </c:pt>
                <c:pt idx="206">
                  <c:v>2.1211788595576708E-2</c:v>
                </c:pt>
                <c:pt idx="207">
                  <c:v>1.9151060831976929E-2</c:v>
                </c:pt>
                <c:pt idx="208">
                  <c:v>1.693318220923401E-2</c:v>
                </c:pt>
                <c:pt idx="209">
                  <c:v>1.8258043371388144E-2</c:v>
                </c:pt>
                <c:pt idx="210">
                  <c:v>1.6706866712998814E-2</c:v>
                </c:pt>
                <c:pt idx="211">
                  <c:v>1.6554803752059088E-2</c:v>
                </c:pt>
                <c:pt idx="212">
                  <c:v>1.6141732283464716E-2</c:v>
                </c:pt>
                <c:pt idx="213">
                  <c:v>1.4387612847339692E-2</c:v>
                </c:pt>
                <c:pt idx="214">
                  <c:v>1.2632574478146363E-2</c:v>
                </c:pt>
                <c:pt idx="215">
                  <c:v>1.1255060728744937E-2</c:v>
                </c:pt>
                <c:pt idx="216">
                  <c:v>1.0445307024637529E-2</c:v>
                </c:pt>
                <c:pt idx="217">
                  <c:v>7.8007316548309724E-3</c:v>
                </c:pt>
                <c:pt idx="218">
                  <c:v>6.9058175466880645E-3</c:v>
                </c:pt>
                <c:pt idx="219">
                  <c:v>7.1674966108747906E-3</c:v>
                </c:pt>
                <c:pt idx="220">
                  <c:v>9.0104607286254357E-3</c:v>
                </c:pt>
                <c:pt idx="221">
                  <c:v>6.8530812043183786E-3</c:v>
                </c:pt>
                <c:pt idx="222">
                  <c:v>8.7522952994947278E-3</c:v>
                </c:pt>
                <c:pt idx="223">
                  <c:v>9.3345297245175374E-3</c:v>
                </c:pt>
                <c:pt idx="224">
                  <c:v>6.3193897046052161E-3</c:v>
                </c:pt>
                <c:pt idx="225">
                  <c:v>7.2185306754195544E-3</c:v>
                </c:pt>
                <c:pt idx="226">
                  <c:v>7.2181454302868708E-3</c:v>
                </c:pt>
                <c:pt idx="227">
                  <c:v>8.4474337416926559E-3</c:v>
                </c:pt>
                <c:pt idx="228">
                  <c:v>9.7904523082257278E-3</c:v>
                </c:pt>
                <c:pt idx="229">
                  <c:v>1.0075802060534933E-2</c:v>
                </c:pt>
                <c:pt idx="230">
                  <c:v>1.0701323654995543E-2</c:v>
                </c:pt>
                <c:pt idx="231">
                  <c:v>1.4113037568133091E-2</c:v>
                </c:pt>
                <c:pt idx="232">
                  <c:v>1.3228639872238546E-2</c:v>
                </c:pt>
                <c:pt idx="233">
                  <c:v>1.4305503756193882E-2</c:v>
                </c:pt>
                <c:pt idx="234">
                  <c:v>1.4482740293906726E-2</c:v>
                </c:pt>
                <c:pt idx="235">
                  <c:v>1.4860812568001647E-2</c:v>
                </c:pt>
                <c:pt idx="236">
                  <c:v>1.901170972624211E-2</c:v>
                </c:pt>
                <c:pt idx="237">
                  <c:v>1.8400519294713202E-2</c:v>
                </c:pt>
                <c:pt idx="238">
                  <c:v>1.9234080883813842E-2</c:v>
                </c:pt>
                <c:pt idx="239">
                  <c:v>2.0657165164688296E-2</c:v>
                </c:pt>
                <c:pt idx="240">
                  <c:v>2.1702661647183152E-2</c:v>
                </c:pt>
                <c:pt idx="241">
                  <c:v>2.523550940055741E-2</c:v>
                </c:pt>
                <c:pt idx="242">
                  <c:v>2.8806801679296612E-2</c:v>
                </c:pt>
                <c:pt idx="243">
                  <c:v>2.3062973086627414E-2</c:v>
                </c:pt>
                <c:pt idx="244">
                  <c:v>2.3274752410224142E-2</c:v>
                </c:pt>
                <c:pt idx="245">
                  <c:v>2.6408404464871804E-2</c:v>
                </c:pt>
                <c:pt idx="246">
                  <c:v>2.6155176026823046E-2</c:v>
                </c:pt>
                <c:pt idx="247">
                  <c:v>2.423973014669345E-2</c:v>
                </c:pt>
                <c:pt idx="248">
                  <c:v>2.5041040206373655E-2</c:v>
                </c:pt>
                <c:pt idx="249">
                  <c:v>2.485821322649473E-2</c:v>
                </c:pt>
                <c:pt idx="250">
                  <c:v>2.5278452880703961E-2</c:v>
                </c:pt>
                <c:pt idx="251">
                  <c:v>2.4154652007053246E-2</c:v>
                </c:pt>
                <c:pt idx="252">
                  <c:v>2.585716502042712E-2</c:v>
                </c:pt>
                <c:pt idx="253">
                  <c:v>2.3982885936312037E-2</c:v>
                </c:pt>
                <c:pt idx="254">
                  <c:v>1.9684837285699697E-2</c:v>
                </c:pt>
                <c:pt idx="255">
                  <c:v>2.2530217980501366E-2</c:v>
                </c:pt>
                <c:pt idx="256">
                  <c:v>2.4542397247965475E-2</c:v>
                </c:pt>
                <c:pt idx="257">
                  <c:v>2.3042182162459568E-2</c:v>
                </c:pt>
                <c:pt idx="258">
                  <c:v>2.024275995864655E-2</c:v>
                </c:pt>
                <c:pt idx="259">
                  <c:v>2.0283380137860574E-2</c:v>
                </c:pt>
                <c:pt idx="260">
                  <c:v>1.2545121765214162E-2</c:v>
                </c:pt>
                <c:pt idx="261">
                  <c:v>1.47867033901532E-2</c:v>
                </c:pt>
                <c:pt idx="262">
                  <c:v>1.2866342155968047E-2</c:v>
                </c:pt>
                <c:pt idx="263">
                  <c:v>1.0482206833690055E-2</c:v>
                </c:pt>
                <c:pt idx="264">
                  <c:v>6.6920401270353924E-3</c:v>
                </c:pt>
                <c:pt idx="265">
                  <c:v>6.9596516398600095E-3</c:v>
                </c:pt>
                <c:pt idx="266">
                  <c:v>9.702751000478127E-3</c:v>
                </c:pt>
                <c:pt idx="267">
                  <c:v>1.2247974373468917E-2</c:v>
                </c:pt>
                <c:pt idx="268">
                  <c:v>1.0260843418777643E-2</c:v>
                </c:pt>
                <c:pt idx="269">
                  <c:v>9.6670918686374563E-3</c:v>
                </c:pt>
                <c:pt idx="270">
                  <c:v>1.2034778257334233E-2</c:v>
                </c:pt>
                <c:pt idx="271">
                  <c:v>1.3999924933378427E-2</c:v>
                </c:pt>
                <c:pt idx="272">
                  <c:v>1.9180799116277347E-2</c:v>
                </c:pt>
                <c:pt idx="273">
                  <c:v>1.7385431258755357E-2</c:v>
                </c:pt>
                <c:pt idx="274">
                  <c:v>1.9023065466878597E-2</c:v>
                </c:pt>
                <c:pt idx="275">
                  <c:v>2.0984978513887587E-2</c:v>
                </c:pt>
                <c:pt idx="276">
                  <c:v>2.2997283391128942E-2</c:v>
                </c:pt>
                <c:pt idx="277">
                  <c:v>2.534651485420758E-2</c:v>
                </c:pt>
                <c:pt idx="278">
                  <c:v>2.485261675370487E-2</c:v>
                </c:pt>
                <c:pt idx="279">
                  <c:v>1.8404070488955204E-2</c:v>
                </c:pt>
                <c:pt idx="280">
                  <c:v>1.6320051589220785E-2</c:v>
                </c:pt>
                <c:pt idx="281">
                  <c:v>1.6040131293738824E-2</c:v>
                </c:pt>
                <c:pt idx="282">
                  <c:v>1.6885669431499384E-2</c:v>
                </c:pt>
                <c:pt idx="283">
                  <c:v>1.8273122100483485E-2</c:v>
                </c:pt>
                <c:pt idx="284">
                  <c:v>1.9484918279119467E-2</c:v>
                </c:pt>
                <c:pt idx="285">
                  <c:v>1.751862506454227E-2</c:v>
                </c:pt>
                <c:pt idx="286">
                  <c:v>1.7771391375901224E-2</c:v>
                </c:pt>
                <c:pt idx="287">
                  <c:v>1.9265221979532177E-2</c:v>
                </c:pt>
                <c:pt idx="288">
                  <c:v>2.0754809339664337E-2</c:v>
                </c:pt>
                <c:pt idx="289">
                  <c:v>1.9125050280963896E-2</c:v>
                </c:pt>
                <c:pt idx="290">
                  <c:v>1.8473250878665137E-2</c:v>
                </c:pt>
                <c:pt idx="291">
                  <c:v>2.2360869088383195E-2</c:v>
                </c:pt>
                <c:pt idx="292">
                  <c:v>2.7076495064244144E-2</c:v>
                </c:pt>
                <c:pt idx="293">
                  <c:v>2.9074728757771506E-2</c:v>
                </c:pt>
                <c:pt idx="294">
                  <c:v>2.7181114231185299E-2</c:v>
                </c:pt>
                <c:pt idx="295">
                  <c:v>2.4439893855493278E-2</c:v>
                </c:pt>
                <c:pt idx="296">
                  <c:v>2.3449675618861354E-2</c:v>
                </c:pt>
                <c:pt idx="297">
                  <c:v>2.7909674145492724E-2</c:v>
                </c:pt>
                <c:pt idx="298">
                  <c:v>3.0565946663448695E-2</c:v>
                </c:pt>
                <c:pt idx="299">
                  <c:v>2.8676683039583928E-2</c:v>
                </c:pt>
                <c:pt idx="300">
                  <c:v>2.5703735673524131E-2</c:v>
                </c:pt>
                <c:pt idx="301">
                  <c:v>2.6109941632379563E-2</c:v>
                </c:pt>
                <c:pt idx="302">
                  <c:v>2.7368471329973998E-2</c:v>
                </c:pt>
                <c:pt idx="303">
                  <c:v>2.8224749100097757E-2</c:v>
                </c:pt>
                <c:pt idx="304">
                  <c:v>2.5376609798983152E-2</c:v>
                </c:pt>
                <c:pt idx="305">
                  <c:v>2.3005390037315498E-2</c:v>
                </c:pt>
                <c:pt idx="306">
                  <c:v>2.6308003645013622E-2</c:v>
                </c:pt>
                <c:pt idx="307">
                  <c:v>2.9841742956496997E-2</c:v>
                </c:pt>
                <c:pt idx="308">
                  <c:v>3.7667917935642281E-2</c:v>
                </c:pt>
                <c:pt idx="309">
                  <c:v>3.4803766000211622E-2</c:v>
                </c:pt>
                <c:pt idx="310">
                  <c:v>2.8652389260330313E-2</c:v>
                </c:pt>
                <c:pt idx="311">
                  <c:v>2.8146431664443083E-2</c:v>
                </c:pt>
                <c:pt idx="312">
                  <c:v>3.1827107391649845E-2</c:v>
                </c:pt>
                <c:pt idx="313">
                  <c:v>2.9513585341119697E-2</c:v>
                </c:pt>
                <c:pt idx="314">
                  <c:v>2.8301448197308288E-2</c:v>
                </c:pt>
                <c:pt idx="315">
                  <c:v>2.9953863631094313E-2</c:v>
                </c:pt>
                <c:pt idx="316">
                  <c:v>3.2001668443249587E-2</c:v>
                </c:pt>
                <c:pt idx="317">
                  <c:v>3.3905763284968193E-2</c:v>
                </c:pt>
                <c:pt idx="318">
                  <c:v>3.3198035100666656E-2</c:v>
                </c:pt>
                <c:pt idx="319">
                  <c:v>3.2342165409043444E-2</c:v>
                </c:pt>
                <c:pt idx="320">
                  <c:v>1.9805471816165099E-2</c:v>
                </c:pt>
                <c:pt idx="321">
                  <c:v>1.5788636725050598E-2</c:v>
                </c:pt>
                <c:pt idx="322">
                  <c:v>1.833807626636319E-2</c:v>
                </c:pt>
                <c:pt idx="323">
                  <c:v>2.2060078997393262E-2</c:v>
                </c:pt>
                <c:pt idx="324">
                  <c:v>2.0729731872812351E-2</c:v>
                </c:pt>
                <c:pt idx="325">
                  <c:v>2.3448025995493893E-2</c:v>
                </c:pt>
                <c:pt idx="326">
                  <c:v>2.53410645055554E-2</c:v>
                </c:pt>
                <c:pt idx="327">
                  <c:v>2.3140123804164414E-2</c:v>
                </c:pt>
                <c:pt idx="328">
                  <c:v>2.3464690692713619E-2</c:v>
                </c:pt>
                <c:pt idx="329">
                  <c:v>2.3150585204681828E-2</c:v>
                </c:pt>
                <c:pt idx="330">
                  <c:v>2.1182799299114929E-2</c:v>
                </c:pt>
                <c:pt idx="331">
                  <c:v>1.8612671747232579E-2</c:v>
                </c:pt>
                <c:pt idx="332">
                  <c:v>2.5154496575418905E-2</c:v>
                </c:pt>
                <c:pt idx="333">
                  <c:v>3.0572080332781804E-2</c:v>
                </c:pt>
                <c:pt idx="334">
                  <c:v>3.5557393724639841E-2</c:v>
                </c:pt>
                <c:pt idx="335">
                  <c:v>3.4146721758790077E-2</c:v>
                </c:pt>
                <c:pt idx="336">
                  <c:v>3.3215328102631281E-2</c:v>
                </c:pt>
                <c:pt idx="337">
                  <c:v>3.2126026063676649E-2</c:v>
                </c:pt>
                <c:pt idx="338">
                  <c:v>3.1659593231549321E-2</c:v>
                </c:pt>
                <c:pt idx="339">
                  <c:v>3.1670076782610579E-2</c:v>
                </c:pt>
                <c:pt idx="340">
                  <c:v>3.3413777972795211E-2</c:v>
                </c:pt>
                <c:pt idx="341">
                  <c:v>3.8576057448112877E-2</c:v>
                </c:pt>
                <c:pt idx="342">
                  <c:v>4.1377501393457861E-2</c:v>
                </c:pt>
                <c:pt idx="343">
                  <c:v>3.9821752331855143E-2</c:v>
                </c:pt>
                <c:pt idx="344">
                  <c:v>3.7061620657011352E-2</c:v>
                </c:pt>
                <c:pt idx="345">
                  <c:v>2.7831427269373377E-2</c:v>
                </c:pt>
                <c:pt idx="346">
                  <c:v>1.0805034433626348E-2</c:v>
                </c:pt>
                <c:pt idx="347">
                  <c:v>3.0585321199718685E-3</c:v>
                </c:pt>
                <c:pt idx="348">
                  <c:v>7.6260445532860821E-4</c:v>
                </c:pt>
                <c:pt idx="349">
                  <c:v>6.9669231923508157E-4</c:v>
                </c:pt>
                <c:pt idx="350">
                  <c:v>-3.2376291578958272E-3</c:v>
                </c:pt>
                <c:pt idx="351">
                  <c:v>-3.7639281334967967E-3</c:v>
                </c:pt>
                <c:pt idx="352">
                  <c:v>-7.0059231896056895E-3</c:v>
                </c:pt>
                <c:pt idx="353">
                  <c:v>-8.1790969265147506E-3</c:v>
                </c:pt>
                <c:pt idx="354">
                  <c:v>-1.2373406097497042E-2</c:v>
                </c:pt>
                <c:pt idx="355">
                  <c:v>-8.6761060459643602E-3</c:v>
                </c:pt>
                <c:pt idx="356">
                  <c:v>-8.0896471402940318E-3</c:v>
                </c:pt>
                <c:pt idx="357">
                  <c:v>1.8157441912021177E-3</c:v>
                </c:pt>
                <c:pt idx="358">
                  <c:v>1.5932851361020184E-2</c:v>
                </c:pt>
                <c:pt idx="359">
                  <c:v>2.1859800942677143E-2</c:v>
                </c:pt>
                <c:pt idx="360">
                  <c:v>2.3536861537140519E-2</c:v>
                </c:pt>
                <c:pt idx="361">
                  <c:v>2.1293231794179635E-2</c:v>
                </c:pt>
                <c:pt idx="362">
                  <c:v>2.3412375112559447E-2</c:v>
                </c:pt>
                <c:pt idx="363">
                  <c:v>2.2208665125438953E-2</c:v>
                </c:pt>
                <c:pt idx="364">
                  <c:v>2.1176747268723428E-2</c:v>
                </c:pt>
                <c:pt idx="365">
                  <c:v>1.4601487778958644E-2</c:v>
                </c:pt>
                <c:pt idx="366">
                  <c:v>1.5408156759399105E-2</c:v>
                </c:pt>
                <c:pt idx="367">
                  <c:v>1.383797071351367E-2</c:v>
                </c:pt>
                <c:pt idx="368">
                  <c:v>1.3084962342388096E-2</c:v>
                </c:pt>
                <c:pt idx="369">
                  <c:v>1.2202446811873768E-2</c:v>
                </c:pt>
                <c:pt idx="370">
                  <c:v>1.1594050559730951E-2</c:v>
                </c:pt>
                <c:pt idx="371">
                  <c:v>1.3459416863672136E-2</c:v>
                </c:pt>
                <c:pt idx="372">
                  <c:v>1.4764171717383645E-2</c:v>
                </c:pt>
                <c:pt idx="373">
                  <c:v>1.7860326582836095E-2</c:v>
                </c:pt>
                <c:pt idx="374">
                  <c:v>2.071898437172659E-2</c:v>
                </c:pt>
                <c:pt idx="375">
                  <c:v>2.4574114986336104E-2</c:v>
                </c:pt>
                <c:pt idx="376">
                  <c:v>2.7489610267254383E-2</c:v>
                </c:pt>
                <c:pt idx="377">
                  <c:v>2.7881936443429511E-2</c:v>
                </c:pt>
                <c:pt idx="378">
                  <c:v>2.8883586587969523E-2</c:v>
                </c:pt>
                <c:pt idx="379">
                  <c:v>3.0005016512687721E-2</c:v>
                </c:pt>
                <c:pt idx="380">
                  <c:v>3.0551408016873172E-2</c:v>
                </c:pt>
                <c:pt idx="381">
                  <c:v>2.7566965447598735E-2</c:v>
                </c:pt>
                <c:pt idx="382">
                  <c:v>2.7743718697396114E-2</c:v>
                </c:pt>
                <c:pt idx="383">
                  <c:v>2.6011860330098724E-2</c:v>
                </c:pt>
                <c:pt idx="384">
                  <c:v>2.6308719284105164E-2</c:v>
                </c:pt>
                <c:pt idx="385">
                  <c:v>2.577946297937217E-2</c:v>
                </c:pt>
                <c:pt idx="386">
                  <c:v>2.3510457073661284E-2</c:v>
                </c:pt>
                <c:pt idx="387">
                  <c:v>2.0632779446931204E-2</c:v>
                </c:pt>
                <c:pt idx="388">
                  <c:v>1.6321457316638144E-2</c:v>
                </c:pt>
                <c:pt idx="389">
                  <c:v>1.5947256868019899E-2</c:v>
                </c:pt>
                <c:pt idx="390">
                  <c:v>1.446356645917235E-2</c:v>
                </c:pt>
                <c:pt idx="391">
                  <c:v>1.5372127238597599E-2</c:v>
                </c:pt>
                <c:pt idx="392">
                  <c:v>1.7011317237256796E-2</c:v>
                </c:pt>
                <c:pt idx="393">
                  <c:v>1.9928068486905426E-2</c:v>
                </c:pt>
                <c:pt idx="394">
                  <c:v>1.7157358353217189E-2</c:v>
                </c:pt>
                <c:pt idx="395">
                  <c:v>1.6470469357853679E-2</c:v>
                </c:pt>
                <c:pt idx="396">
                  <c:v>1.4720096657269366E-2</c:v>
                </c:pt>
                <c:pt idx="397">
                  <c:v>1.6001044638193518E-2</c:v>
                </c:pt>
                <c:pt idx="398">
                  <c:v>1.2813700031081732E-2</c:v>
                </c:pt>
                <c:pt idx="399">
                  <c:v>1.0683568131526933E-2</c:v>
                </c:pt>
                <c:pt idx="400">
                  <c:v>1.2540724775700562E-2</c:v>
                </c:pt>
                <c:pt idx="401">
                  <c:v>1.5295734245393877E-2</c:v>
                </c:pt>
                <c:pt idx="402">
                  <c:v>1.6172371613627723E-2</c:v>
                </c:pt>
                <c:pt idx="403">
                  <c:v>1.4319976016788249E-2</c:v>
                </c:pt>
                <c:pt idx="404">
                  <c:v>1.1626053517703072E-2</c:v>
                </c:pt>
                <c:pt idx="405">
                  <c:v>1.0320645263827144E-2</c:v>
                </c:pt>
                <c:pt idx="406">
                  <c:v>1.252422841807066E-2</c:v>
                </c:pt>
                <c:pt idx="407">
                  <c:v>1.4613052338585453E-2</c:v>
                </c:pt>
                <c:pt idx="408">
                  <c:v>1.4734774066797574E-2</c:v>
                </c:pt>
                <c:pt idx="409">
                  <c:v>1.1408911605651051E-2</c:v>
                </c:pt>
                <c:pt idx="410">
                  <c:v>1.4829480770182757E-2</c:v>
                </c:pt>
                <c:pt idx="411">
                  <c:v>1.7683772538141351E-2</c:v>
                </c:pt>
                <c:pt idx="412">
                  <c:v>1.8493950854404639E-2</c:v>
                </c:pt>
                <c:pt idx="413">
                  <c:v>1.7554778416612349E-2</c:v>
                </c:pt>
                <c:pt idx="414">
                  <c:v>1.7957395585638025E-2</c:v>
                </c:pt>
                <c:pt idx="415">
                  <c:v>1.6334492576574045E-2</c:v>
                </c:pt>
                <c:pt idx="416">
                  <c:v>1.624895366586232E-2</c:v>
                </c:pt>
                <c:pt idx="417">
                  <c:v>1.4344564501381329E-2</c:v>
                </c:pt>
                <c:pt idx="418">
                  <c:v>1.2271143179698685E-2</c:v>
                </c:pt>
                <c:pt idx="419">
                  <c:v>8.4064076813794575E-3</c:v>
                </c:pt>
                <c:pt idx="420">
                  <c:v>1.7209852640636125E-3</c:v>
                </c:pt>
                <c:pt idx="421">
                  <c:v>2.7076429821217829E-3</c:v>
                </c:pt>
                <c:pt idx="422">
                  <c:v>2.8093997834419682E-3</c:v>
                </c:pt>
                <c:pt idx="423">
                  <c:v>1.3628620102215105E-3</c:v>
                </c:pt>
                <c:pt idx="424">
                  <c:v>2.3912747633028086E-3</c:v>
                </c:pt>
                <c:pt idx="425">
                  <c:v>3.2717493665233022E-3</c:v>
                </c:pt>
                <c:pt idx="426">
                  <c:v>2.7139409330139141E-3</c:v>
                </c:pt>
                <c:pt idx="427">
                  <c:v>2.9953179980806155E-3</c:v>
                </c:pt>
                <c:pt idx="428">
                  <c:v>1.2985125248317075E-3</c:v>
                </c:pt>
                <c:pt idx="429">
                  <c:v>1.5411456818841263E-3</c:v>
                </c:pt>
                <c:pt idx="430">
                  <c:v>3.0645395917179297E-3</c:v>
                </c:pt>
                <c:pt idx="431">
                  <c:v>4.1487325476325942E-3</c:v>
                </c:pt>
                <c:pt idx="432">
                  <c:v>9.7224798180450822E-3</c:v>
                </c:pt>
                <c:pt idx="433">
                  <c:v>7.4868395398712817E-3</c:v>
                </c:pt>
                <c:pt idx="434">
                  <c:v>6.7703621560102345E-3</c:v>
                </c:pt>
                <c:pt idx="435">
                  <c:v>9.56593593544941E-3</c:v>
                </c:pt>
                <c:pt idx="436">
                  <c:v>8.8537626066718111E-3</c:v>
                </c:pt>
                <c:pt idx="437">
                  <c:v>8.5736404102960684E-3</c:v>
                </c:pt>
                <c:pt idx="438">
                  <c:v>8.4774434273231503E-3</c:v>
                </c:pt>
                <c:pt idx="439">
                  <c:v>9.9932347540350186E-3</c:v>
                </c:pt>
                <c:pt idx="440">
                  <c:v>1.2532783632862143E-2</c:v>
                </c:pt>
                <c:pt idx="441">
                  <c:v>1.4932884282244263E-2</c:v>
                </c:pt>
                <c:pt idx="442">
                  <c:v>1.4608772998424113E-2</c:v>
                </c:pt>
                <c:pt idx="443">
                  <c:v>1.7445573294629924E-2</c:v>
                </c:pt>
                <c:pt idx="444">
                  <c:v>2.04758359999615E-2</c:v>
                </c:pt>
                <c:pt idx="445">
                  <c:v>2.1790455548244658E-2</c:v>
                </c:pt>
                <c:pt idx="446">
                  <c:v>1.8647883513531749E-2</c:v>
                </c:pt>
                <c:pt idx="447">
                  <c:v>1.7833585301736177E-2</c:v>
                </c:pt>
                <c:pt idx="448">
                  <c:v>1.6071823363740245E-2</c:v>
                </c:pt>
                <c:pt idx="449">
                  <c:v>1.5101798015850099E-2</c:v>
                </c:pt>
                <c:pt idx="450">
                  <c:v>1.4789893413081678E-2</c:v>
                </c:pt>
                <c:pt idx="451">
                  <c:v>1.5434815892214626E-2</c:v>
                </c:pt>
                <c:pt idx="452">
                  <c:v>1.7739715552836932E-2</c:v>
                </c:pt>
                <c:pt idx="453">
                  <c:v>1.7087497139369967E-2</c:v>
                </c:pt>
                <c:pt idx="454">
                  <c:v>1.8657925330182401E-2</c:v>
                </c:pt>
                <c:pt idx="455">
                  <c:v>1.8097438969881807E-2</c:v>
                </c:pt>
                <c:pt idx="456">
                  <c:v>1.7516602404388237E-2</c:v>
                </c:pt>
                <c:pt idx="457">
                  <c:v>1.8522727272727302E-2</c:v>
                </c:pt>
                <c:pt idx="458">
                  <c:v>2.0706270689671458E-2</c:v>
                </c:pt>
                <c:pt idx="459">
                  <c:v>2.0472843208673597E-2</c:v>
                </c:pt>
                <c:pt idx="460">
                  <c:v>2.2515491225580497E-2</c:v>
                </c:pt>
                <c:pt idx="461">
                  <c:v>2.2750472589792015E-2</c:v>
                </c:pt>
                <c:pt idx="462">
                  <c:v>2.3556970275146139E-2</c:v>
                </c:pt>
                <c:pt idx="463">
                  <c:v>2.2060555801615145E-2</c:v>
                </c:pt>
                <c:pt idx="464">
                  <c:v>1.9900450788880475E-2</c:v>
                </c:pt>
                <c:pt idx="465">
                  <c:v>2.0119252981324554E-2</c:v>
                </c:pt>
              </c:numCache>
            </c:numRef>
          </c:val>
          <c:smooth val="0"/>
          <c:extLst>
            <c:ext xmlns:c16="http://schemas.microsoft.com/office/drawing/2014/chart" uri="{C3380CC4-5D6E-409C-BE32-E72D297353CC}">
              <c16:uniqueId val="{00000003-D392-44D5-AE1C-A6D8F6069B3C}"/>
            </c:ext>
          </c:extLst>
        </c:ser>
        <c:dLbls>
          <c:showLegendKey val="0"/>
          <c:showVal val="0"/>
          <c:showCatName val="0"/>
          <c:showSerName val="0"/>
          <c:showPercent val="0"/>
          <c:showBubbleSize val="0"/>
        </c:dLbls>
        <c:marker val="1"/>
        <c:smooth val="0"/>
        <c:axId val="826808208"/>
        <c:axId val="947280480"/>
        <c:extLst>
          <c:ext xmlns:c15="http://schemas.microsoft.com/office/drawing/2012/chart" uri="{02D57815-91ED-43cb-92C2-25804820EDAC}">
            <c15:filteredLineSeries>
              <c15: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val>
                  <c:numLit>
                    <c:formatCode>General</c:formatCode>
                    <c:ptCount val="1"/>
                    <c:pt idx="0">
                      <c:v>1</c:v>
                    </c:pt>
                  </c:numLit>
                </c:val>
                <c:smooth val="0"/>
                <c:extLst>
                  <c:ext xmlns:c16="http://schemas.microsoft.com/office/drawing/2014/chart" uri="{C3380CC4-5D6E-409C-BE32-E72D297353CC}">
                    <c16:uniqueId val="{00000005-D392-44D5-AE1C-A6D8F6069B3C}"/>
                  </c:ext>
                </c:extLst>
              </c15:ser>
            </c15:filteredLineSeries>
          </c:ext>
        </c:extLst>
      </c:lineChart>
      <c:catAx>
        <c:axId val="826808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947280480"/>
        <c:crosses val="autoZero"/>
        <c:auto val="1"/>
        <c:lblAlgn val="ctr"/>
        <c:lblOffset val="100"/>
        <c:tickLblSkip val="1"/>
        <c:noMultiLvlLbl val="0"/>
      </c:catAx>
      <c:valAx>
        <c:axId val="947280480"/>
        <c:scaling>
          <c:orientation val="minMax"/>
          <c:max val="0.120000000000000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Year-over-Year % Change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26808208"/>
        <c:crosses val="autoZero"/>
        <c:crossBetween val="between"/>
      </c:valAx>
      <c:spPr>
        <a:noFill/>
        <a:ln>
          <a:noFill/>
        </a:ln>
        <a:effectLst/>
      </c:spPr>
    </c:plotArea>
    <c:legend>
      <c:legendPos val="b"/>
      <c:legendEntry>
        <c:idx val="0"/>
        <c:delete val="1"/>
      </c:legendEntry>
      <c:legendEntry>
        <c:idx val="1"/>
        <c:delete val="1"/>
      </c:legendEntry>
      <c:layout>
        <c:manualLayout>
          <c:xMode val="edge"/>
          <c:yMode val="edge"/>
          <c:x val="9.1555418422680362E-2"/>
          <c:y val="0.92730559044964023"/>
          <c:w val="0.78868297530598974"/>
          <c:h val="6.22810723583135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a:latin typeface="Georgia" panose="02040502050405020303" pitchFamily="18" charset="0"/>
              </a:rPr>
              <a:t>Net Percent of Repondants Saying They Expect Incomes To Rise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1"/>
          <c:order val="1"/>
          <c:tx>
            <c:strRef>
              <c:f>Sheet1!$S$68</c:f>
              <c:strCache>
                <c:ptCount val="1"/>
              </c:strCache>
            </c:strRef>
          </c:tx>
          <c:spPr>
            <a:solidFill>
              <a:schemeClr val="bg2"/>
            </a:solidFill>
            <a:ln>
              <a:noFill/>
            </a:ln>
            <a:effectLst/>
          </c:spPr>
          <c:invertIfNegative val="0"/>
          <c:cat>
            <c:numRef>
              <c:f>Sheet1!$Q$69:$Q$568</c:f>
              <c:numCache>
                <c:formatCode>m/d/yyyy</c:formatCode>
                <c:ptCount val="500"/>
                <c:pt idx="0">
                  <c:v>28337</c:v>
                </c:pt>
                <c:pt idx="1">
                  <c:v>28368</c:v>
                </c:pt>
                <c:pt idx="2">
                  <c:v>28398</c:v>
                </c:pt>
                <c:pt idx="3">
                  <c:v>28429</c:v>
                </c:pt>
                <c:pt idx="4">
                  <c:v>28459</c:v>
                </c:pt>
                <c:pt idx="5">
                  <c:v>28490</c:v>
                </c:pt>
                <c:pt idx="6">
                  <c:v>28521</c:v>
                </c:pt>
                <c:pt idx="7">
                  <c:v>28549</c:v>
                </c:pt>
                <c:pt idx="8">
                  <c:v>28580</c:v>
                </c:pt>
                <c:pt idx="9">
                  <c:v>28610</c:v>
                </c:pt>
                <c:pt idx="10">
                  <c:v>28641</c:v>
                </c:pt>
                <c:pt idx="11">
                  <c:v>28671</c:v>
                </c:pt>
                <c:pt idx="12">
                  <c:v>28702</c:v>
                </c:pt>
                <c:pt idx="13">
                  <c:v>28733</c:v>
                </c:pt>
                <c:pt idx="14">
                  <c:v>28763</c:v>
                </c:pt>
                <c:pt idx="15">
                  <c:v>28794</c:v>
                </c:pt>
                <c:pt idx="16">
                  <c:v>28824</c:v>
                </c:pt>
                <c:pt idx="17">
                  <c:v>28855</c:v>
                </c:pt>
                <c:pt idx="18">
                  <c:v>28886</c:v>
                </c:pt>
                <c:pt idx="19">
                  <c:v>28914</c:v>
                </c:pt>
                <c:pt idx="20">
                  <c:v>28945</c:v>
                </c:pt>
                <c:pt idx="21">
                  <c:v>28975</c:v>
                </c:pt>
                <c:pt idx="22">
                  <c:v>29006</c:v>
                </c:pt>
                <c:pt idx="23">
                  <c:v>29036</c:v>
                </c:pt>
                <c:pt idx="24">
                  <c:v>29067</c:v>
                </c:pt>
                <c:pt idx="25">
                  <c:v>29098</c:v>
                </c:pt>
                <c:pt idx="26">
                  <c:v>29128</c:v>
                </c:pt>
                <c:pt idx="27">
                  <c:v>29159</c:v>
                </c:pt>
                <c:pt idx="28">
                  <c:v>29189</c:v>
                </c:pt>
                <c:pt idx="29">
                  <c:v>29220</c:v>
                </c:pt>
                <c:pt idx="30">
                  <c:v>29251</c:v>
                </c:pt>
                <c:pt idx="31">
                  <c:v>29280</c:v>
                </c:pt>
                <c:pt idx="32">
                  <c:v>29311</c:v>
                </c:pt>
                <c:pt idx="33">
                  <c:v>29341</c:v>
                </c:pt>
                <c:pt idx="34">
                  <c:v>29372</c:v>
                </c:pt>
                <c:pt idx="35">
                  <c:v>29402</c:v>
                </c:pt>
                <c:pt idx="36">
                  <c:v>29433</c:v>
                </c:pt>
                <c:pt idx="37">
                  <c:v>29464</c:v>
                </c:pt>
                <c:pt idx="38">
                  <c:v>29494</c:v>
                </c:pt>
                <c:pt idx="39">
                  <c:v>29525</c:v>
                </c:pt>
                <c:pt idx="40">
                  <c:v>29555</c:v>
                </c:pt>
                <c:pt idx="41">
                  <c:v>29586</c:v>
                </c:pt>
                <c:pt idx="42">
                  <c:v>29617</c:v>
                </c:pt>
                <c:pt idx="43">
                  <c:v>29645</c:v>
                </c:pt>
                <c:pt idx="44">
                  <c:v>29676</c:v>
                </c:pt>
                <c:pt idx="45">
                  <c:v>29706</c:v>
                </c:pt>
                <c:pt idx="46">
                  <c:v>29737</c:v>
                </c:pt>
                <c:pt idx="47">
                  <c:v>29767</c:v>
                </c:pt>
                <c:pt idx="48">
                  <c:v>29798</c:v>
                </c:pt>
                <c:pt idx="49">
                  <c:v>29829</c:v>
                </c:pt>
                <c:pt idx="50">
                  <c:v>29859</c:v>
                </c:pt>
                <c:pt idx="51">
                  <c:v>29890</c:v>
                </c:pt>
                <c:pt idx="52">
                  <c:v>29920</c:v>
                </c:pt>
                <c:pt idx="53">
                  <c:v>29951</c:v>
                </c:pt>
                <c:pt idx="54">
                  <c:v>29982</c:v>
                </c:pt>
                <c:pt idx="55">
                  <c:v>30010</c:v>
                </c:pt>
                <c:pt idx="56">
                  <c:v>30041</c:v>
                </c:pt>
                <c:pt idx="57">
                  <c:v>30071</c:v>
                </c:pt>
                <c:pt idx="58">
                  <c:v>30102</c:v>
                </c:pt>
                <c:pt idx="59">
                  <c:v>30132</c:v>
                </c:pt>
                <c:pt idx="60">
                  <c:v>30163</c:v>
                </c:pt>
                <c:pt idx="61">
                  <c:v>30194</c:v>
                </c:pt>
                <c:pt idx="62">
                  <c:v>30224</c:v>
                </c:pt>
                <c:pt idx="63">
                  <c:v>30255</c:v>
                </c:pt>
                <c:pt idx="64">
                  <c:v>30285</c:v>
                </c:pt>
                <c:pt idx="65">
                  <c:v>30316</c:v>
                </c:pt>
                <c:pt idx="66">
                  <c:v>30347</c:v>
                </c:pt>
                <c:pt idx="67">
                  <c:v>30375</c:v>
                </c:pt>
                <c:pt idx="68">
                  <c:v>30406</c:v>
                </c:pt>
                <c:pt idx="69">
                  <c:v>30436</c:v>
                </c:pt>
                <c:pt idx="70">
                  <c:v>30467</c:v>
                </c:pt>
                <c:pt idx="71">
                  <c:v>30497</c:v>
                </c:pt>
                <c:pt idx="72">
                  <c:v>30528</c:v>
                </c:pt>
                <c:pt idx="73">
                  <c:v>30559</c:v>
                </c:pt>
                <c:pt idx="74">
                  <c:v>30589</c:v>
                </c:pt>
                <c:pt idx="75">
                  <c:v>30620</c:v>
                </c:pt>
                <c:pt idx="76">
                  <c:v>30650</c:v>
                </c:pt>
                <c:pt idx="77">
                  <c:v>30681</c:v>
                </c:pt>
                <c:pt idx="78">
                  <c:v>30712</c:v>
                </c:pt>
                <c:pt idx="79">
                  <c:v>30741</c:v>
                </c:pt>
                <c:pt idx="80">
                  <c:v>30772</c:v>
                </c:pt>
                <c:pt idx="81">
                  <c:v>30802</c:v>
                </c:pt>
                <c:pt idx="82">
                  <c:v>30833</c:v>
                </c:pt>
                <c:pt idx="83">
                  <c:v>30863</c:v>
                </c:pt>
                <c:pt idx="84">
                  <c:v>30894</c:v>
                </c:pt>
                <c:pt idx="85">
                  <c:v>30925</c:v>
                </c:pt>
                <c:pt idx="86">
                  <c:v>30955</c:v>
                </c:pt>
                <c:pt idx="87">
                  <c:v>30986</c:v>
                </c:pt>
                <c:pt idx="88">
                  <c:v>31016</c:v>
                </c:pt>
                <c:pt idx="89">
                  <c:v>31047</c:v>
                </c:pt>
                <c:pt idx="90">
                  <c:v>31078</c:v>
                </c:pt>
                <c:pt idx="91">
                  <c:v>31106</c:v>
                </c:pt>
                <c:pt idx="92">
                  <c:v>31137</c:v>
                </c:pt>
                <c:pt idx="93">
                  <c:v>31167</c:v>
                </c:pt>
                <c:pt idx="94">
                  <c:v>31198</c:v>
                </c:pt>
                <c:pt idx="95">
                  <c:v>31228</c:v>
                </c:pt>
                <c:pt idx="96">
                  <c:v>31259</c:v>
                </c:pt>
                <c:pt idx="97">
                  <c:v>31290</c:v>
                </c:pt>
                <c:pt idx="98">
                  <c:v>31320</c:v>
                </c:pt>
                <c:pt idx="99">
                  <c:v>31351</c:v>
                </c:pt>
                <c:pt idx="100">
                  <c:v>31381</c:v>
                </c:pt>
                <c:pt idx="101">
                  <c:v>31412</c:v>
                </c:pt>
                <c:pt idx="102">
                  <c:v>31443</c:v>
                </c:pt>
                <c:pt idx="103">
                  <c:v>31471</c:v>
                </c:pt>
                <c:pt idx="104">
                  <c:v>31502</c:v>
                </c:pt>
                <c:pt idx="105">
                  <c:v>31532</c:v>
                </c:pt>
                <c:pt idx="106">
                  <c:v>31563</c:v>
                </c:pt>
                <c:pt idx="107">
                  <c:v>31593</c:v>
                </c:pt>
                <c:pt idx="108">
                  <c:v>31624</c:v>
                </c:pt>
                <c:pt idx="109">
                  <c:v>31655</c:v>
                </c:pt>
                <c:pt idx="110">
                  <c:v>31685</c:v>
                </c:pt>
                <c:pt idx="111">
                  <c:v>31716</c:v>
                </c:pt>
                <c:pt idx="112">
                  <c:v>31746</c:v>
                </c:pt>
                <c:pt idx="113">
                  <c:v>31777</c:v>
                </c:pt>
                <c:pt idx="114">
                  <c:v>31808</c:v>
                </c:pt>
                <c:pt idx="115">
                  <c:v>31836</c:v>
                </c:pt>
                <c:pt idx="116">
                  <c:v>31867</c:v>
                </c:pt>
                <c:pt idx="117">
                  <c:v>31897</c:v>
                </c:pt>
                <c:pt idx="118">
                  <c:v>31928</c:v>
                </c:pt>
                <c:pt idx="119">
                  <c:v>31958</c:v>
                </c:pt>
                <c:pt idx="120">
                  <c:v>31989</c:v>
                </c:pt>
                <c:pt idx="121">
                  <c:v>32020</c:v>
                </c:pt>
                <c:pt idx="122">
                  <c:v>32050</c:v>
                </c:pt>
                <c:pt idx="123">
                  <c:v>32081</c:v>
                </c:pt>
                <c:pt idx="124">
                  <c:v>32111</c:v>
                </c:pt>
                <c:pt idx="125">
                  <c:v>32142</c:v>
                </c:pt>
                <c:pt idx="126">
                  <c:v>32173</c:v>
                </c:pt>
                <c:pt idx="127">
                  <c:v>32202</c:v>
                </c:pt>
                <c:pt idx="128">
                  <c:v>32233</c:v>
                </c:pt>
                <c:pt idx="129">
                  <c:v>32263</c:v>
                </c:pt>
                <c:pt idx="130">
                  <c:v>32294</c:v>
                </c:pt>
                <c:pt idx="131">
                  <c:v>32324</c:v>
                </c:pt>
                <c:pt idx="132">
                  <c:v>32355</c:v>
                </c:pt>
                <c:pt idx="133">
                  <c:v>32386</c:v>
                </c:pt>
                <c:pt idx="134">
                  <c:v>32416</c:v>
                </c:pt>
                <c:pt idx="135">
                  <c:v>32447</c:v>
                </c:pt>
                <c:pt idx="136">
                  <c:v>32477</c:v>
                </c:pt>
                <c:pt idx="137">
                  <c:v>32508</c:v>
                </c:pt>
                <c:pt idx="138">
                  <c:v>32539</c:v>
                </c:pt>
                <c:pt idx="139">
                  <c:v>32567</c:v>
                </c:pt>
                <c:pt idx="140">
                  <c:v>32598</c:v>
                </c:pt>
                <c:pt idx="141">
                  <c:v>32628</c:v>
                </c:pt>
                <c:pt idx="142">
                  <c:v>32659</c:v>
                </c:pt>
                <c:pt idx="143">
                  <c:v>32689</c:v>
                </c:pt>
                <c:pt idx="144">
                  <c:v>32720</c:v>
                </c:pt>
                <c:pt idx="145">
                  <c:v>32751</c:v>
                </c:pt>
                <c:pt idx="146">
                  <c:v>32781</c:v>
                </c:pt>
                <c:pt idx="147">
                  <c:v>32812</c:v>
                </c:pt>
                <c:pt idx="148">
                  <c:v>32842</c:v>
                </c:pt>
                <c:pt idx="149">
                  <c:v>32873</c:v>
                </c:pt>
                <c:pt idx="150">
                  <c:v>32904</c:v>
                </c:pt>
                <c:pt idx="151">
                  <c:v>32932</c:v>
                </c:pt>
                <c:pt idx="152">
                  <c:v>32963</c:v>
                </c:pt>
                <c:pt idx="153">
                  <c:v>32993</c:v>
                </c:pt>
                <c:pt idx="154">
                  <c:v>33024</c:v>
                </c:pt>
                <c:pt idx="155">
                  <c:v>33054</c:v>
                </c:pt>
                <c:pt idx="156">
                  <c:v>33085</c:v>
                </c:pt>
                <c:pt idx="157">
                  <c:v>33116</c:v>
                </c:pt>
                <c:pt idx="158">
                  <c:v>33146</c:v>
                </c:pt>
                <c:pt idx="159">
                  <c:v>33177</c:v>
                </c:pt>
                <c:pt idx="160">
                  <c:v>33207</c:v>
                </c:pt>
                <c:pt idx="161">
                  <c:v>33238</c:v>
                </c:pt>
                <c:pt idx="162">
                  <c:v>33269</c:v>
                </c:pt>
                <c:pt idx="163">
                  <c:v>33297</c:v>
                </c:pt>
                <c:pt idx="164">
                  <c:v>33328</c:v>
                </c:pt>
                <c:pt idx="165">
                  <c:v>33358</c:v>
                </c:pt>
                <c:pt idx="166">
                  <c:v>33389</c:v>
                </c:pt>
                <c:pt idx="167">
                  <c:v>33419</c:v>
                </c:pt>
                <c:pt idx="168">
                  <c:v>33450</c:v>
                </c:pt>
                <c:pt idx="169">
                  <c:v>33481</c:v>
                </c:pt>
                <c:pt idx="170">
                  <c:v>33511</c:v>
                </c:pt>
                <c:pt idx="171">
                  <c:v>33542</c:v>
                </c:pt>
                <c:pt idx="172">
                  <c:v>33572</c:v>
                </c:pt>
                <c:pt idx="173">
                  <c:v>33603</c:v>
                </c:pt>
                <c:pt idx="174">
                  <c:v>33634</c:v>
                </c:pt>
                <c:pt idx="175">
                  <c:v>33663</c:v>
                </c:pt>
                <c:pt idx="176">
                  <c:v>33694</c:v>
                </c:pt>
                <c:pt idx="177">
                  <c:v>33724</c:v>
                </c:pt>
                <c:pt idx="178">
                  <c:v>33755</c:v>
                </c:pt>
                <c:pt idx="179">
                  <c:v>33785</c:v>
                </c:pt>
                <c:pt idx="180">
                  <c:v>33816</c:v>
                </c:pt>
                <c:pt idx="181">
                  <c:v>33847</c:v>
                </c:pt>
                <c:pt idx="182">
                  <c:v>33877</c:v>
                </c:pt>
                <c:pt idx="183">
                  <c:v>33908</c:v>
                </c:pt>
                <c:pt idx="184">
                  <c:v>33938</c:v>
                </c:pt>
                <c:pt idx="185">
                  <c:v>33969</c:v>
                </c:pt>
                <c:pt idx="186">
                  <c:v>34000</c:v>
                </c:pt>
                <c:pt idx="187">
                  <c:v>34028</c:v>
                </c:pt>
                <c:pt idx="188">
                  <c:v>34059</c:v>
                </c:pt>
                <c:pt idx="189">
                  <c:v>34089</c:v>
                </c:pt>
                <c:pt idx="190">
                  <c:v>34120</c:v>
                </c:pt>
                <c:pt idx="191">
                  <c:v>34150</c:v>
                </c:pt>
                <c:pt idx="192">
                  <c:v>34181</c:v>
                </c:pt>
                <c:pt idx="193">
                  <c:v>34212</c:v>
                </c:pt>
                <c:pt idx="194">
                  <c:v>34242</c:v>
                </c:pt>
                <c:pt idx="195">
                  <c:v>34273</c:v>
                </c:pt>
                <c:pt idx="196">
                  <c:v>34303</c:v>
                </c:pt>
                <c:pt idx="197">
                  <c:v>34334</c:v>
                </c:pt>
                <c:pt idx="198">
                  <c:v>34365</c:v>
                </c:pt>
                <c:pt idx="199">
                  <c:v>34393</c:v>
                </c:pt>
                <c:pt idx="200">
                  <c:v>34424</c:v>
                </c:pt>
                <c:pt idx="201">
                  <c:v>34454</c:v>
                </c:pt>
                <c:pt idx="202">
                  <c:v>34485</c:v>
                </c:pt>
                <c:pt idx="203">
                  <c:v>34515</c:v>
                </c:pt>
                <c:pt idx="204">
                  <c:v>34546</c:v>
                </c:pt>
                <c:pt idx="205">
                  <c:v>34577</c:v>
                </c:pt>
                <c:pt idx="206">
                  <c:v>34607</c:v>
                </c:pt>
                <c:pt idx="207">
                  <c:v>34638</c:v>
                </c:pt>
                <c:pt idx="208">
                  <c:v>34668</c:v>
                </c:pt>
                <c:pt idx="209">
                  <c:v>34699</c:v>
                </c:pt>
                <c:pt idx="210">
                  <c:v>34730</c:v>
                </c:pt>
                <c:pt idx="211">
                  <c:v>34758</c:v>
                </c:pt>
                <c:pt idx="212">
                  <c:v>34789</c:v>
                </c:pt>
                <c:pt idx="213">
                  <c:v>34819</c:v>
                </c:pt>
                <c:pt idx="214">
                  <c:v>34850</c:v>
                </c:pt>
                <c:pt idx="215">
                  <c:v>34880</c:v>
                </c:pt>
                <c:pt idx="216">
                  <c:v>34911</c:v>
                </c:pt>
                <c:pt idx="217">
                  <c:v>34942</c:v>
                </c:pt>
                <c:pt idx="218">
                  <c:v>34972</c:v>
                </c:pt>
                <c:pt idx="219">
                  <c:v>35003</c:v>
                </c:pt>
                <c:pt idx="220">
                  <c:v>35033</c:v>
                </c:pt>
                <c:pt idx="221">
                  <c:v>35064</c:v>
                </c:pt>
                <c:pt idx="222">
                  <c:v>35095</c:v>
                </c:pt>
                <c:pt idx="223">
                  <c:v>35124</c:v>
                </c:pt>
                <c:pt idx="224">
                  <c:v>35155</c:v>
                </c:pt>
                <c:pt idx="225">
                  <c:v>35185</c:v>
                </c:pt>
                <c:pt idx="226">
                  <c:v>35216</c:v>
                </c:pt>
                <c:pt idx="227">
                  <c:v>35246</c:v>
                </c:pt>
                <c:pt idx="228">
                  <c:v>35277</c:v>
                </c:pt>
                <c:pt idx="229">
                  <c:v>35308</c:v>
                </c:pt>
                <c:pt idx="230">
                  <c:v>35338</c:v>
                </c:pt>
                <c:pt idx="231">
                  <c:v>35369</c:v>
                </c:pt>
                <c:pt idx="232">
                  <c:v>35399</c:v>
                </c:pt>
                <c:pt idx="233">
                  <c:v>35430</c:v>
                </c:pt>
                <c:pt idx="234">
                  <c:v>35461</c:v>
                </c:pt>
                <c:pt idx="235">
                  <c:v>35489</c:v>
                </c:pt>
                <c:pt idx="236">
                  <c:v>35520</c:v>
                </c:pt>
                <c:pt idx="237">
                  <c:v>35550</c:v>
                </c:pt>
                <c:pt idx="238">
                  <c:v>35581</c:v>
                </c:pt>
                <c:pt idx="239">
                  <c:v>35611</c:v>
                </c:pt>
                <c:pt idx="240">
                  <c:v>35642</c:v>
                </c:pt>
                <c:pt idx="241">
                  <c:v>35673</c:v>
                </c:pt>
                <c:pt idx="242">
                  <c:v>35703</c:v>
                </c:pt>
                <c:pt idx="243">
                  <c:v>35734</c:v>
                </c:pt>
                <c:pt idx="244">
                  <c:v>35764</c:v>
                </c:pt>
                <c:pt idx="245">
                  <c:v>35795</c:v>
                </c:pt>
                <c:pt idx="246">
                  <c:v>35826</c:v>
                </c:pt>
                <c:pt idx="247">
                  <c:v>35854</c:v>
                </c:pt>
                <c:pt idx="248">
                  <c:v>35885</c:v>
                </c:pt>
                <c:pt idx="249">
                  <c:v>35915</c:v>
                </c:pt>
                <c:pt idx="250">
                  <c:v>35946</c:v>
                </c:pt>
                <c:pt idx="251">
                  <c:v>35976</c:v>
                </c:pt>
                <c:pt idx="252">
                  <c:v>36007</c:v>
                </c:pt>
                <c:pt idx="253">
                  <c:v>36038</c:v>
                </c:pt>
                <c:pt idx="254">
                  <c:v>36068</c:v>
                </c:pt>
                <c:pt idx="255">
                  <c:v>36099</c:v>
                </c:pt>
                <c:pt idx="256">
                  <c:v>36129</c:v>
                </c:pt>
                <c:pt idx="257">
                  <c:v>36160</c:v>
                </c:pt>
                <c:pt idx="258">
                  <c:v>36191</c:v>
                </c:pt>
                <c:pt idx="259">
                  <c:v>36219</c:v>
                </c:pt>
                <c:pt idx="260">
                  <c:v>36250</c:v>
                </c:pt>
                <c:pt idx="261">
                  <c:v>36280</c:v>
                </c:pt>
                <c:pt idx="262">
                  <c:v>36311</c:v>
                </c:pt>
                <c:pt idx="263">
                  <c:v>36341</c:v>
                </c:pt>
                <c:pt idx="264">
                  <c:v>36372</c:v>
                </c:pt>
                <c:pt idx="265">
                  <c:v>36403</c:v>
                </c:pt>
                <c:pt idx="266">
                  <c:v>36433</c:v>
                </c:pt>
                <c:pt idx="267">
                  <c:v>36464</c:v>
                </c:pt>
                <c:pt idx="268">
                  <c:v>36494</c:v>
                </c:pt>
                <c:pt idx="269">
                  <c:v>36525</c:v>
                </c:pt>
                <c:pt idx="270">
                  <c:v>36556</c:v>
                </c:pt>
                <c:pt idx="271">
                  <c:v>36585</c:v>
                </c:pt>
                <c:pt idx="272">
                  <c:v>36616</c:v>
                </c:pt>
                <c:pt idx="273">
                  <c:v>36646</c:v>
                </c:pt>
                <c:pt idx="274">
                  <c:v>36677</c:v>
                </c:pt>
                <c:pt idx="275">
                  <c:v>36707</c:v>
                </c:pt>
                <c:pt idx="276">
                  <c:v>36738</c:v>
                </c:pt>
                <c:pt idx="277">
                  <c:v>36769</c:v>
                </c:pt>
                <c:pt idx="278">
                  <c:v>36799</c:v>
                </c:pt>
                <c:pt idx="279">
                  <c:v>36830</c:v>
                </c:pt>
                <c:pt idx="280">
                  <c:v>36860</c:v>
                </c:pt>
                <c:pt idx="281">
                  <c:v>36891</c:v>
                </c:pt>
                <c:pt idx="282">
                  <c:v>36922</c:v>
                </c:pt>
                <c:pt idx="283">
                  <c:v>36950</c:v>
                </c:pt>
                <c:pt idx="284">
                  <c:v>36981</c:v>
                </c:pt>
                <c:pt idx="285">
                  <c:v>37011</c:v>
                </c:pt>
                <c:pt idx="286">
                  <c:v>37042</c:v>
                </c:pt>
                <c:pt idx="287">
                  <c:v>37072</c:v>
                </c:pt>
                <c:pt idx="288">
                  <c:v>37103</c:v>
                </c:pt>
                <c:pt idx="289">
                  <c:v>37134</c:v>
                </c:pt>
                <c:pt idx="290">
                  <c:v>37164</c:v>
                </c:pt>
                <c:pt idx="291">
                  <c:v>37195</c:v>
                </c:pt>
                <c:pt idx="292">
                  <c:v>37225</c:v>
                </c:pt>
                <c:pt idx="293">
                  <c:v>37256</c:v>
                </c:pt>
                <c:pt idx="294">
                  <c:v>37287</c:v>
                </c:pt>
                <c:pt idx="295">
                  <c:v>37315</c:v>
                </c:pt>
                <c:pt idx="296">
                  <c:v>37346</c:v>
                </c:pt>
                <c:pt idx="297">
                  <c:v>37376</c:v>
                </c:pt>
                <c:pt idx="298">
                  <c:v>37407</c:v>
                </c:pt>
                <c:pt idx="299">
                  <c:v>37437</c:v>
                </c:pt>
                <c:pt idx="300">
                  <c:v>37468</c:v>
                </c:pt>
                <c:pt idx="301">
                  <c:v>37499</c:v>
                </c:pt>
                <c:pt idx="302">
                  <c:v>37529</c:v>
                </c:pt>
                <c:pt idx="303">
                  <c:v>37560</c:v>
                </c:pt>
                <c:pt idx="304">
                  <c:v>37590</c:v>
                </c:pt>
                <c:pt idx="305">
                  <c:v>37621</c:v>
                </c:pt>
                <c:pt idx="306">
                  <c:v>37652</c:v>
                </c:pt>
                <c:pt idx="307">
                  <c:v>37680</c:v>
                </c:pt>
                <c:pt idx="308">
                  <c:v>37711</c:v>
                </c:pt>
                <c:pt idx="309">
                  <c:v>37741</c:v>
                </c:pt>
                <c:pt idx="310">
                  <c:v>37772</c:v>
                </c:pt>
                <c:pt idx="311">
                  <c:v>37802</c:v>
                </c:pt>
                <c:pt idx="312">
                  <c:v>37833</c:v>
                </c:pt>
                <c:pt idx="313">
                  <c:v>37864</c:v>
                </c:pt>
                <c:pt idx="314">
                  <c:v>37894</c:v>
                </c:pt>
                <c:pt idx="315">
                  <c:v>37925</c:v>
                </c:pt>
                <c:pt idx="316">
                  <c:v>37955</c:v>
                </c:pt>
                <c:pt idx="317">
                  <c:v>37986</c:v>
                </c:pt>
                <c:pt idx="318">
                  <c:v>38017</c:v>
                </c:pt>
                <c:pt idx="319">
                  <c:v>38046</c:v>
                </c:pt>
                <c:pt idx="320">
                  <c:v>38077</c:v>
                </c:pt>
                <c:pt idx="321">
                  <c:v>38107</c:v>
                </c:pt>
                <c:pt idx="322">
                  <c:v>38138</c:v>
                </c:pt>
                <c:pt idx="323">
                  <c:v>38168</c:v>
                </c:pt>
                <c:pt idx="324">
                  <c:v>38199</c:v>
                </c:pt>
                <c:pt idx="325">
                  <c:v>38230</c:v>
                </c:pt>
                <c:pt idx="326">
                  <c:v>38260</c:v>
                </c:pt>
                <c:pt idx="327">
                  <c:v>38291</c:v>
                </c:pt>
                <c:pt idx="328">
                  <c:v>38321</c:v>
                </c:pt>
                <c:pt idx="329">
                  <c:v>38352</c:v>
                </c:pt>
                <c:pt idx="330">
                  <c:v>38383</c:v>
                </c:pt>
                <c:pt idx="331">
                  <c:v>38411</c:v>
                </c:pt>
                <c:pt idx="332">
                  <c:v>38442</c:v>
                </c:pt>
                <c:pt idx="333">
                  <c:v>38472</c:v>
                </c:pt>
                <c:pt idx="334">
                  <c:v>38503</c:v>
                </c:pt>
                <c:pt idx="335">
                  <c:v>38533</c:v>
                </c:pt>
                <c:pt idx="336">
                  <c:v>38564</c:v>
                </c:pt>
                <c:pt idx="337">
                  <c:v>38595</c:v>
                </c:pt>
                <c:pt idx="338">
                  <c:v>38625</c:v>
                </c:pt>
                <c:pt idx="339">
                  <c:v>38656</c:v>
                </c:pt>
                <c:pt idx="340">
                  <c:v>38686</c:v>
                </c:pt>
                <c:pt idx="341">
                  <c:v>38717</c:v>
                </c:pt>
                <c:pt idx="342">
                  <c:v>38748</c:v>
                </c:pt>
                <c:pt idx="343">
                  <c:v>38776</c:v>
                </c:pt>
                <c:pt idx="344">
                  <c:v>38807</c:v>
                </c:pt>
                <c:pt idx="345">
                  <c:v>38837</c:v>
                </c:pt>
                <c:pt idx="346">
                  <c:v>38868</c:v>
                </c:pt>
                <c:pt idx="347">
                  <c:v>38898</c:v>
                </c:pt>
                <c:pt idx="348">
                  <c:v>38929</c:v>
                </c:pt>
                <c:pt idx="349">
                  <c:v>38960</c:v>
                </c:pt>
                <c:pt idx="350">
                  <c:v>38990</c:v>
                </c:pt>
                <c:pt idx="351">
                  <c:v>39021</c:v>
                </c:pt>
                <c:pt idx="352">
                  <c:v>39051</c:v>
                </c:pt>
                <c:pt idx="353">
                  <c:v>39082</c:v>
                </c:pt>
                <c:pt idx="354">
                  <c:v>39113</c:v>
                </c:pt>
                <c:pt idx="355">
                  <c:v>39141</c:v>
                </c:pt>
                <c:pt idx="356">
                  <c:v>39172</c:v>
                </c:pt>
                <c:pt idx="357">
                  <c:v>39202</c:v>
                </c:pt>
                <c:pt idx="358">
                  <c:v>39233</c:v>
                </c:pt>
                <c:pt idx="359">
                  <c:v>39263</c:v>
                </c:pt>
                <c:pt idx="360">
                  <c:v>39294</c:v>
                </c:pt>
                <c:pt idx="361">
                  <c:v>39325</c:v>
                </c:pt>
                <c:pt idx="362">
                  <c:v>39355</c:v>
                </c:pt>
                <c:pt idx="363">
                  <c:v>39386</c:v>
                </c:pt>
                <c:pt idx="364">
                  <c:v>39416</c:v>
                </c:pt>
                <c:pt idx="365">
                  <c:v>39447</c:v>
                </c:pt>
                <c:pt idx="366">
                  <c:v>39478</c:v>
                </c:pt>
                <c:pt idx="367">
                  <c:v>39507</c:v>
                </c:pt>
                <c:pt idx="368">
                  <c:v>39538</c:v>
                </c:pt>
                <c:pt idx="369">
                  <c:v>39568</c:v>
                </c:pt>
                <c:pt idx="370">
                  <c:v>39599</c:v>
                </c:pt>
                <c:pt idx="371">
                  <c:v>39629</c:v>
                </c:pt>
                <c:pt idx="372">
                  <c:v>39660</c:v>
                </c:pt>
                <c:pt idx="373">
                  <c:v>39691</c:v>
                </c:pt>
                <c:pt idx="374">
                  <c:v>39721</c:v>
                </c:pt>
                <c:pt idx="375">
                  <c:v>39752</c:v>
                </c:pt>
                <c:pt idx="376">
                  <c:v>39782</c:v>
                </c:pt>
                <c:pt idx="377">
                  <c:v>39813</c:v>
                </c:pt>
                <c:pt idx="378">
                  <c:v>39844</c:v>
                </c:pt>
                <c:pt idx="379">
                  <c:v>39872</c:v>
                </c:pt>
                <c:pt idx="380">
                  <c:v>39903</c:v>
                </c:pt>
                <c:pt idx="381">
                  <c:v>39933</c:v>
                </c:pt>
                <c:pt idx="382">
                  <c:v>39964</c:v>
                </c:pt>
                <c:pt idx="383">
                  <c:v>39994</c:v>
                </c:pt>
                <c:pt idx="384">
                  <c:v>40025</c:v>
                </c:pt>
                <c:pt idx="385">
                  <c:v>40056</c:v>
                </c:pt>
                <c:pt idx="386">
                  <c:v>40086</c:v>
                </c:pt>
                <c:pt idx="387">
                  <c:v>40117</c:v>
                </c:pt>
                <c:pt idx="388">
                  <c:v>40147</c:v>
                </c:pt>
                <c:pt idx="389">
                  <c:v>40178</c:v>
                </c:pt>
                <c:pt idx="390">
                  <c:v>40209</c:v>
                </c:pt>
                <c:pt idx="391">
                  <c:v>40237</c:v>
                </c:pt>
                <c:pt idx="392">
                  <c:v>40268</c:v>
                </c:pt>
                <c:pt idx="393">
                  <c:v>40298</c:v>
                </c:pt>
                <c:pt idx="394">
                  <c:v>40329</c:v>
                </c:pt>
                <c:pt idx="395">
                  <c:v>40359</c:v>
                </c:pt>
                <c:pt idx="396">
                  <c:v>40390</c:v>
                </c:pt>
                <c:pt idx="397">
                  <c:v>40421</c:v>
                </c:pt>
                <c:pt idx="398">
                  <c:v>40451</c:v>
                </c:pt>
                <c:pt idx="399">
                  <c:v>40482</c:v>
                </c:pt>
                <c:pt idx="400">
                  <c:v>40512</c:v>
                </c:pt>
                <c:pt idx="401">
                  <c:v>40543</c:v>
                </c:pt>
                <c:pt idx="402">
                  <c:v>40574</c:v>
                </c:pt>
                <c:pt idx="403">
                  <c:v>40602</c:v>
                </c:pt>
                <c:pt idx="404">
                  <c:v>40633</c:v>
                </c:pt>
                <c:pt idx="405">
                  <c:v>40663</c:v>
                </c:pt>
                <c:pt idx="406">
                  <c:v>40694</c:v>
                </c:pt>
                <c:pt idx="407">
                  <c:v>40724</c:v>
                </c:pt>
                <c:pt idx="408">
                  <c:v>40755</c:v>
                </c:pt>
                <c:pt idx="409">
                  <c:v>40786</c:v>
                </c:pt>
                <c:pt idx="410">
                  <c:v>40816</c:v>
                </c:pt>
                <c:pt idx="411">
                  <c:v>40847</c:v>
                </c:pt>
                <c:pt idx="412">
                  <c:v>40877</c:v>
                </c:pt>
                <c:pt idx="413">
                  <c:v>40908</c:v>
                </c:pt>
                <c:pt idx="414">
                  <c:v>40939</c:v>
                </c:pt>
                <c:pt idx="415">
                  <c:v>40968</c:v>
                </c:pt>
                <c:pt idx="416">
                  <c:v>40999</c:v>
                </c:pt>
                <c:pt idx="417">
                  <c:v>41029</c:v>
                </c:pt>
                <c:pt idx="418">
                  <c:v>41060</c:v>
                </c:pt>
                <c:pt idx="419">
                  <c:v>41090</c:v>
                </c:pt>
                <c:pt idx="420">
                  <c:v>41121</c:v>
                </c:pt>
                <c:pt idx="421">
                  <c:v>41152</c:v>
                </c:pt>
                <c:pt idx="422">
                  <c:v>41182</c:v>
                </c:pt>
                <c:pt idx="423">
                  <c:v>41213</c:v>
                </c:pt>
                <c:pt idx="424">
                  <c:v>41243</c:v>
                </c:pt>
                <c:pt idx="425">
                  <c:v>41274</c:v>
                </c:pt>
                <c:pt idx="426">
                  <c:v>41305</c:v>
                </c:pt>
                <c:pt idx="427">
                  <c:v>41333</c:v>
                </c:pt>
                <c:pt idx="428">
                  <c:v>41364</c:v>
                </c:pt>
                <c:pt idx="429">
                  <c:v>41394</c:v>
                </c:pt>
                <c:pt idx="430">
                  <c:v>41425</c:v>
                </c:pt>
                <c:pt idx="431">
                  <c:v>41455</c:v>
                </c:pt>
                <c:pt idx="432">
                  <c:v>41486</c:v>
                </c:pt>
                <c:pt idx="433">
                  <c:v>41517</c:v>
                </c:pt>
                <c:pt idx="434">
                  <c:v>41547</c:v>
                </c:pt>
                <c:pt idx="435">
                  <c:v>41578</c:v>
                </c:pt>
                <c:pt idx="436">
                  <c:v>41608</c:v>
                </c:pt>
                <c:pt idx="437">
                  <c:v>41639</c:v>
                </c:pt>
                <c:pt idx="438">
                  <c:v>41670</c:v>
                </c:pt>
                <c:pt idx="439">
                  <c:v>41698</c:v>
                </c:pt>
                <c:pt idx="440">
                  <c:v>41729</c:v>
                </c:pt>
                <c:pt idx="441">
                  <c:v>41759</c:v>
                </c:pt>
                <c:pt idx="442">
                  <c:v>41790</c:v>
                </c:pt>
                <c:pt idx="443">
                  <c:v>41820</c:v>
                </c:pt>
                <c:pt idx="444">
                  <c:v>41851</c:v>
                </c:pt>
                <c:pt idx="445">
                  <c:v>41882</c:v>
                </c:pt>
                <c:pt idx="446">
                  <c:v>41912</c:v>
                </c:pt>
                <c:pt idx="447">
                  <c:v>41943</c:v>
                </c:pt>
                <c:pt idx="448">
                  <c:v>41973</c:v>
                </c:pt>
                <c:pt idx="449">
                  <c:v>42004</c:v>
                </c:pt>
                <c:pt idx="450">
                  <c:v>42035</c:v>
                </c:pt>
                <c:pt idx="451">
                  <c:v>42063</c:v>
                </c:pt>
                <c:pt idx="452">
                  <c:v>42094</c:v>
                </c:pt>
                <c:pt idx="453">
                  <c:v>42124</c:v>
                </c:pt>
                <c:pt idx="454">
                  <c:v>42155</c:v>
                </c:pt>
                <c:pt idx="455">
                  <c:v>42185</c:v>
                </c:pt>
                <c:pt idx="456">
                  <c:v>42216</c:v>
                </c:pt>
                <c:pt idx="457">
                  <c:v>42247</c:v>
                </c:pt>
                <c:pt idx="458">
                  <c:v>42277</c:v>
                </c:pt>
                <c:pt idx="459">
                  <c:v>42308</c:v>
                </c:pt>
                <c:pt idx="460">
                  <c:v>42338</c:v>
                </c:pt>
                <c:pt idx="461">
                  <c:v>42369</c:v>
                </c:pt>
                <c:pt idx="462">
                  <c:v>42400</c:v>
                </c:pt>
                <c:pt idx="463">
                  <c:v>42429</c:v>
                </c:pt>
                <c:pt idx="464">
                  <c:v>42460</c:v>
                </c:pt>
                <c:pt idx="465">
                  <c:v>42490</c:v>
                </c:pt>
                <c:pt idx="466">
                  <c:v>42521</c:v>
                </c:pt>
                <c:pt idx="467">
                  <c:v>42551</c:v>
                </c:pt>
                <c:pt idx="468">
                  <c:v>42582</c:v>
                </c:pt>
                <c:pt idx="469">
                  <c:v>42613</c:v>
                </c:pt>
                <c:pt idx="470">
                  <c:v>42643</c:v>
                </c:pt>
                <c:pt idx="471">
                  <c:v>42674</c:v>
                </c:pt>
                <c:pt idx="472">
                  <c:v>42704</c:v>
                </c:pt>
                <c:pt idx="473">
                  <c:v>42735</c:v>
                </c:pt>
                <c:pt idx="474">
                  <c:v>42766</c:v>
                </c:pt>
                <c:pt idx="475">
                  <c:v>42794</c:v>
                </c:pt>
                <c:pt idx="476">
                  <c:v>42825</c:v>
                </c:pt>
                <c:pt idx="477">
                  <c:v>42855</c:v>
                </c:pt>
                <c:pt idx="478">
                  <c:v>42886</c:v>
                </c:pt>
                <c:pt idx="479">
                  <c:v>42916</c:v>
                </c:pt>
                <c:pt idx="480">
                  <c:v>42947</c:v>
                </c:pt>
                <c:pt idx="481">
                  <c:v>42978</c:v>
                </c:pt>
                <c:pt idx="482">
                  <c:v>43008</c:v>
                </c:pt>
                <c:pt idx="483">
                  <c:v>43039</c:v>
                </c:pt>
                <c:pt idx="484">
                  <c:v>43069</c:v>
                </c:pt>
                <c:pt idx="485">
                  <c:v>43100</c:v>
                </c:pt>
                <c:pt idx="486">
                  <c:v>43131</c:v>
                </c:pt>
                <c:pt idx="487">
                  <c:v>43159</c:v>
                </c:pt>
                <c:pt idx="488">
                  <c:v>43190</c:v>
                </c:pt>
                <c:pt idx="489">
                  <c:v>43220</c:v>
                </c:pt>
                <c:pt idx="490">
                  <c:v>43251</c:v>
                </c:pt>
                <c:pt idx="491">
                  <c:v>43281</c:v>
                </c:pt>
                <c:pt idx="492">
                  <c:v>43312</c:v>
                </c:pt>
                <c:pt idx="493">
                  <c:v>43343</c:v>
                </c:pt>
                <c:pt idx="494">
                  <c:v>43373</c:v>
                </c:pt>
                <c:pt idx="495">
                  <c:v>43404</c:v>
                </c:pt>
                <c:pt idx="496">
                  <c:v>43434</c:v>
                </c:pt>
                <c:pt idx="497">
                  <c:v>43465</c:v>
                </c:pt>
                <c:pt idx="498">
                  <c:v>43496</c:v>
                </c:pt>
                <c:pt idx="499">
                  <c:v>43524</c:v>
                </c:pt>
              </c:numCache>
            </c:numRef>
          </c:cat>
          <c:val>
            <c:numRef>
              <c:f>Sheet1!$S$69:$S$568</c:f>
              <c:numCache>
                <c:formatCode>0.0000</c:formatCode>
                <c:ptCount val="5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50</c:v>
                </c:pt>
                <c:pt idx="31">
                  <c:v>50</c:v>
                </c:pt>
                <c:pt idx="32">
                  <c:v>50</c:v>
                </c:pt>
                <c:pt idx="33">
                  <c:v>50</c:v>
                </c:pt>
                <c:pt idx="34">
                  <c:v>50</c:v>
                </c:pt>
                <c:pt idx="35">
                  <c:v>50</c:v>
                </c:pt>
                <c:pt idx="36">
                  <c:v>50</c:v>
                </c:pt>
                <c:pt idx="37">
                  <c:v>0</c:v>
                </c:pt>
                <c:pt idx="38">
                  <c:v>0</c:v>
                </c:pt>
                <c:pt idx="39">
                  <c:v>0</c:v>
                </c:pt>
                <c:pt idx="40">
                  <c:v>0</c:v>
                </c:pt>
                <c:pt idx="41">
                  <c:v>0</c:v>
                </c:pt>
                <c:pt idx="42">
                  <c:v>0</c:v>
                </c:pt>
                <c:pt idx="43">
                  <c:v>0</c:v>
                </c:pt>
                <c:pt idx="44">
                  <c:v>0</c:v>
                </c:pt>
                <c:pt idx="45">
                  <c:v>0</c:v>
                </c:pt>
                <c:pt idx="46">
                  <c:v>0</c:v>
                </c:pt>
                <c:pt idx="47">
                  <c:v>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50</c:v>
                </c:pt>
                <c:pt idx="157">
                  <c:v>50</c:v>
                </c:pt>
                <c:pt idx="158">
                  <c:v>50</c:v>
                </c:pt>
                <c:pt idx="159">
                  <c:v>50</c:v>
                </c:pt>
                <c:pt idx="160">
                  <c:v>50</c:v>
                </c:pt>
                <c:pt idx="161">
                  <c:v>50</c:v>
                </c:pt>
                <c:pt idx="162">
                  <c:v>50</c:v>
                </c:pt>
                <c:pt idx="163">
                  <c:v>50</c:v>
                </c:pt>
                <c:pt idx="164">
                  <c:v>50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50</c:v>
                </c:pt>
                <c:pt idx="285">
                  <c:v>50</c:v>
                </c:pt>
                <c:pt idx="286">
                  <c:v>50</c:v>
                </c:pt>
                <c:pt idx="287">
                  <c:v>50</c:v>
                </c:pt>
                <c:pt idx="288">
                  <c:v>50</c:v>
                </c:pt>
                <c:pt idx="289">
                  <c:v>50</c:v>
                </c:pt>
                <c:pt idx="290">
                  <c:v>50</c:v>
                </c:pt>
                <c:pt idx="291">
                  <c:v>50</c:v>
                </c:pt>
                <c:pt idx="292">
                  <c:v>50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50</c:v>
                </c:pt>
                <c:pt idx="366">
                  <c:v>50</c:v>
                </c:pt>
                <c:pt idx="367">
                  <c:v>50</c:v>
                </c:pt>
                <c:pt idx="368">
                  <c:v>50</c:v>
                </c:pt>
                <c:pt idx="369">
                  <c:v>50</c:v>
                </c:pt>
                <c:pt idx="370">
                  <c:v>50</c:v>
                </c:pt>
                <c:pt idx="371">
                  <c:v>50</c:v>
                </c:pt>
                <c:pt idx="372">
                  <c:v>50</c:v>
                </c:pt>
                <c:pt idx="373">
                  <c:v>50</c:v>
                </c:pt>
                <c:pt idx="374">
                  <c:v>50</c:v>
                </c:pt>
                <c:pt idx="375">
                  <c:v>50</c:v>
                </c:pt>
                <c:pt idx="376">
                  <c:v>50</c:v>
                </c:pt>
                <c:pt idx="377">
                  <c:v>50</c:v>
                </c:pt>
                <c:pt idx="378">
                  <c:v>50</c:v>
                </c:pt>
                <c:pt idx="379">
                  <c:v>50</c:v>
                </c:pt>
                <c:pt idx="380">
                  <c:v>50</c:v>
                </c:pt>
                <c:pt idx="381">
                  <c:v>50</c:v>
                </c:pt>
                <c:pt idx="382">
                  <c:v>50</c:v>
                </c:pt>
                <c:pt idx="383">
                  <c:v>50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numCache>
            </c:numRef>
          </c:val>
          <c:extLst>
            <c:ext xmlns:c16="http://schemas.microsoft.com/office/drawing/2014/chart" uri="{C3380CC4-5D6E-409C-BE32-E72D297353CC}">
              <c16:uniqueId val="{00000000-45BB-4B58-B7A0-DEE97CBF32BA}"/>
            </c:ext>
          </c:extLst>
        </c:ser>
        <c:dLbls>
          <c:showLegendKey val="0"/>
          <c:showVal val="0"/>
          <c:showCatName val="0"/>
          <c:showSerName val="0"/>
          <c:showPercent val="0"/>
          <c:showBubbleSize val="0"/>
        </c:dLbls>
        <c:gapWidth val="0"/>
        <c:axId val="900504384"/>
        <c:axId val="113010815"/>
      </c:barChart>
      <c:lineChart>
        <c:grouping val="standard"/>
        <c:varyColors val="0"/>
        <c:ser>
          <c:idx val="0"/>
          <c:order val="0"/>
          <c:tx>
            <c:strRef>
              <c:f>Sheet1!$R$68</c:f>
              <c:strCache>
                <c:ptCount val="1"/>
                <c:pt idx="0">
                  <c:v>Difference In Percent of Repondants Who Expect Incomes to Rise Minus Percent Who Expect Incomes to Decline</c:v>
                </c:pt>
              </c:strCache>
            </c:strRef>
          </c:tx>
          <c:spPr>
            <a:ln w="28575" cap="rnd">
              <a:solidFill>
                <a:schemeClr val="accent5"/>
              </a:solidFill>
              <a:round/>
            </a:ln>
            <a:effectLst/>
          </c:spPr>
          <c:marker>
            <c:symbol val="none"/>
          </c:marker>
          <c:cat>
            <c:numRef>
              <c:f>Sheet1!$Q$69:$Q$568</c:f>
              <c:numCache>
                <c:formatCode>m/d/yyyy</c:formatCode>
                <c:ptCount val="500"/>
                <c:pt idx="0">
                  <c:v>28337</c:v>
                </c:pt>
                <c:pt idx="1">
                  <c:v>28368</c:v>
                </c:pt>
                <c:pt idx="2">
                  <c:v>28398</c:v>
                </c:pt>
                <c:pt idx="3">
                  <c:v>28429</c:v>
                </c:pt>
                <c:pt idx="4">
                  <c:v>28459</c:v>
                </c:pt>
                <c:pt idx="5">
                  <c:v>28490</c:v>
                </c:pt>
                <c:pt idx="6">
                  <c:v>28521</c:v>
                </c:pt>
                <c:pt idx="7">
                  <c:v>28549</c:v>
                </c:pt>
                <c:pt idx="8">
                  <c:v>28580</c:v>
                </c:pt>
                <c:pt idx="9">
                  <c:v>28610</c:v>
                </c:pt>
                <c:pt idx="10">
                  <c:v>28641</c:v>
                </c:pt>
                <c:pt idx="11">
                  <c:v>28671</c:v>
                </c:pt>
                <c:pt idx="12">
                  <c:v>28702</c:v>
                </c:pt>
                <c:pt idx="13">
                  <c:v>28733</c:v>
                </c:pt>
                <c:pt idx="14">
                  <c:v>28763</c:v>
                </c:pt>
                <c:pt idx="15">
                  <c:v>28794</c:v>
                </c:pt>
                <c:pt idx="16">
                  <c:v>28824</c:v>
                </c:pt>
                <c:pt idx="17">
                  <c:v>28855</c:v>
                </c:pt>
                <c:pt idx="18">
                  <c:v>28886</c:v>
                </c:pt>
                <c:pt idx="19">
                  <c:v>28914</c:v>
                </c:pt>
                <c:pt idx="20">
                  <c:v>28945</c:v>
                </c:pt>
                <c:pt idx="21">
                  <c:v>28975</c:v>
                </c:pt>
                <c:pt idx="22">
                  <c:v>29006</c:v>
                </c:pt>
                <c:pt idx="23">
                  <c:v>29036</c:v>
                </c:pt>
                <c:pt idx="24">
                  <c:v>29067</c:v>
                </c:pt>
                <c:pt idx="25">
                  <c:v>29098</c:v>
                </c:pt>
                <c:pt idx="26">
                  <c:v>29128</c:v>
                </c:pt>
                <c:pt idx="27">
                  <c:v>29159</c:v>
                </c:pt>
                <c:pt idx="28">
                  <c:v>29189</c:v>
                </c:pt>
                <c:pt idx="29">
                  <c:v>29220</c:v>
                </c:pt>
                <c:pt idx="30">
                  <c:v>29251</c:v>
                </c:pt>
                <c:pt idx="31">
                  <c:v>29280</c:v>
                </c:pt>
                <c:pt idx="32">
                  <c:v>29311</c:v>
                </c:pt>
                <c:pt idx="33">
                  <c:v>29341</c:v>
                </c:pt>
                <c:pt idx="34">
                  <c:v>29372</c:v>
                </c:pt>
                <c:pt idx="35">
                  <c:v>29402</c:v>
                </c:pt>
                <c:pt idx="36">
                  <c:v>29433</c:v>
                </c:pt>
                <c:pt idx="37">
                  <c:v>29464</c:v>
                </c:pt>
                <c:pt idx="38">
                  <c:v>29494</c:v>
                </c:pt>
                <c:pt idx="39">
                  <c:v>29525</c:v>
                </c:pt>
                <c:pt idx="40">
                  <c:v>29555</c:v>
                </c:pt>
                <c:pt idx="41">
                  <c:v>29586</c:v>
                </c:pt>
                <c:pt idx="42">
                  <c:v>29617</c:v>
                </c:pt>
                <c:pt idx="43">
                  <c:v>29645</c:v>
                </c:pt>
                <c:pt idx="44">
                  <c:v>29676</c:v>
                </c:pt>
                <c:pt idx="45">
                  <c:v>29706</c:v>
                </c:pt>
                <c:pt idx="46">
                  <c:v>29737</c:v>
                </c:pt>
                <c:pt idx="47">
                  <c:v>29767</c:v>
                </c:pt>
                <c:pt idx="48">
                  <c:v>29798</c:v>
                </c:pt>
                <c:pt idx="49">
                  <c:v>29829</c:v>
                </c:pt>
                <c:pt idx="50">
                  <c:v>29859</c:v>
                </c:pt>
                <c:pt idx="51">
                  <c:v>29890</c:v>
                </c:pt>
                <c:pt idx="52">
                  <c:v>29920</c:v>
                </c:pt>
                <c:pt idx="53">
                  <c:v>29951</c:v>
                </c:pt>
                <c:pt idx="54">
                  <c:v>29982</c:v>
                </c:pt>
                <c:pt idx="55">
                  <c:v>30010</c:v>
                </c:pt>
                <c:pt idx="56">
                  <c:v>30041</c:v>
                </c:pt>
                <c:pt idx="57">
                  <c:v>30071</c:v>
                </c:pt>
                <c:pt idx="58">
                  <c:v>30102</c:v>
                </c:pt>
                <c:pt idx="59">
                  <c:v>30132</c:v>
                </c:pt>
                <c:pt idx="60">
                  <c:v>30163</c:v>
                </c:pt>
                <c:pt idx="61">
                  <c:v>30194</c:v>
                </c:pt>
                <c:pt idx="62">
                  <c:v>30224</c:v>
                </c:pt>
                <c:pt idx="63">
                  <c:v>30255</c:v>
                </c:pt>
                <c:pt idx="64">
                  <c:v>30285</c:v>
                </c:pt>
                <c:pt idx="65">
                  <c:v>30316</c:v>
                </c:pt>
                <c:pt idx="66">
                  <c:v>30347</c:v>
                </c:pt>
                <c:pt idx="67">
                  <c:v>30375</c:v>
                </c:pt>
                <c:pt idx="68">
                  <c:v>30406</c:v>
                </c:pt>
                <c:pt idx="69">
                  <c:v>30436</c:v>
                </c:pt>
                <c:pt idx="70">
                  <c:v>30467</c:v>
                </c:pt>
                <c:pt idx="71">
                  <c:v>30497</c:v>
                </c:pt>
                <c:pt idx="72">
                  <c:v>30528</c:v>
                </c:pt>
                <c:pt idx="73">
                  <c:v>30559</c:v>
                </c:pt>
                <c:pt idx="74">
                  <c:v>30589</c:v>
                </c:pt>
                <c:pt idx="75">
                  <c:v>30620</c:v>
                </c:pt>
                <c:pt idx="76">
                  <c:v>30650</c:v>
                </c:pt>
                <c:pt idx="77">
                  <c:v>30681</c:v>
                </c:pt>
                <c:pt idx="78">
                  <c:v>30712</c:v>
                </c:pt>
                <c:pt idx="79">
                  <c:v>30741</c:v>
                </c:pt>
                <c:pt idx="80">
                  <c:v>30772</c:v>
                </c:pt>
                <c:pt idx="81">
                  <c:v>30802</c:v>
                </c:pt>
                <c:pt idx="82">
                  <c:v>30833</c:v>
                </c:pt>
                <c:pt idx="83">
                  <c:v>30863</c:v>
                </c:pt>
                <c:pt idx="84">
                  <c:v>30894</c:v>
                </c:pt>
                <c:pt idx="85">
                  <c:v>30925</c:v>
                </c:pt>
                <c:pt idx="86">
                  <c:v>30955</c:v>
                </c:pt>
                <c:pt idx="87">
                  <c:v>30986</c:v>
                </c:pt>
                <c:pt idx="88">
                  <c:v>31016</c:v>
                </c:pt>
                <c:pt idx="89">
                  <c:v>31047</c:v>
                </c:pt>
                <c:pt idx="90">
                  <c:v>31078</c:v>
                </c:pt>
                <c:pt idx="91">
                  <c:v>31106</c:v>
                </c:pt>
                <c:pt idx="92">
                  <c:v>31137</c:v>
                </c:pt>
                <c:pt idx="93">
                  <c:v>31167</c:v>
                </c:pt>
                <c:pt idx="94">
                  <c:v>31198</c:v>
                </c:pt>
                <c:pt idx="95">
                  <c:v>31228</c:v>
                </c:pt>
                <c:pt idx="96">
                  <c:v>31259</c:v>
                </c:pt>
                <c:pt idx="97">
                  <c:v>31290</c:v>
                </c:pt>
                <c:pt idx="98">
                  <c:v>31320</c:v>
                </c:pt>
                <c:pt idx="99">
                  <c:v>31351</c:v>
                </c:pt>
                <c:pt idx="100">
                  <c:v>31381</c:v>
                </c:pt>
                <c:pt idx="101">
                  <c:v>31412</c:v>
                </c:pt>
                <c:pt idx="102">
                  <c:v>31443</c:v>
                </c:pt>
                <c:pt idx="103">
                  <c:v>31471</c:v>
                </c:pt>
                <c:pt idx="104">
                  <c:v>31502</c:v>
                </c:pt>
                <c:pt idx="105">
                  <c:v>31532</c:v>
                </c:pt>
                <c:pt idx="106">
                  <c:v>31563</c:v>
                </c:pt>
                <c:pt idx="107">
                  <c:v>31593</c:v>
                </c:pt>
                <c:pt idx="108">
                  <c:v>31624</c:v>
                </c:pt>
                <c:pt idx="109">
                  <c:v>31655</c:v>
                </c:pt>
                <c:pt idx="110">
                  <c:v>31685</c:v>
                </c:pt>
                <c:pt idx="111">
                  <c:v>31716</c:v>
                </c:pt>
                <c:pt idx="112">
                  <c:v>31746</c:v>
                </c:pt>
                <c:pt idx="113">
                  <c:v>31777</c:v>
                </c:pt>
                <c:pt idx="114">
                  <c:v>31808</c:v>
                </c:pt>
                <c:pt idx="115">
                  <c:v>31836</c:v>
                </c:pt>
                <c:pt idx="116">
                  <c:v>31867</c:v>
                </c:pt>
                <c:pt idx="117">
                  <c:v>31897</c:v>
                </c:pt>
                <c:pt idx="118">
                  <c:v>31928</c:v>
                </c:pt>
                <c:pt idx="119">
                  <c:v>31958</c:v>
                </c:pt>
                <c:pt idx="120">
                  <c:v>31989</c:v>
                </c:pt>
                <c:pt idx="121">
                  <c:v>32020</c:v>
                </c:pt>
                <c:pt idx="122">
                  <c:v>32050</c:v>
                </c:pt>
                <c:pt idx="123">
                  <c:v>32081</c:v>
                </c:pt>
                <c:pt idx="124">
                  <c:v>32111</c:v>
                </c:pt>
                <c:pt idx="125">
                  <c:v>32142</c:v>
                </c:pt>
                <c:pt idx="126">
                  <c:v>32173</c:v>
                </c:pt>
                <c:pt idx="127">
                  <c:v>32202</c:v>
                </c:pt>
                <c:pt idx="128">
                  <c:v>32233</c:v>
                </c:pt>
                <c:pt idx="129">
                  <c:v>32263</c:v>
                </c:pt>
                <c:pt idx="130">
                  <c:v>32294</c:v>
                </c:pt>
                <c:pt idx="131">
                  <c:v>32324</c:v>
                </c:pt>
                <c:pt idx="132">
                  <c:v>32355</c:v>
                </c:pt>
                <c:pt idx="133">
                  <c:v>32386</c:v>
                </c:pt>
                <c:pt idx="134">
                  <c:v>32416</c:v>
                </c:pt>
                <c:pt idx="135">
                  <c:v>32447</c:v>
                </c:pt>
                <c:pt idx="136">
                  <c:v>32477</c:v>
                </c:pt>
                <c:pt idx="137">
                  <c:v>32508</c:v>
                </c:pt>
                <c:pt idx="138">
                  <c:v>32539</c:v>
                </c:pt>
                <c:pt idx="139">
                  <c:v>32567</c:v>
                </c:pt>
                <c:pt idx="140">
                  <c:v>32598</c:v>
                </c:pt>
                <c:pt idx="141">
                  <c:v>32628</c:v>
                </c:pt>
                <c:pt idx="142">
                  <c:v>32659</c:v>
                </c:pt>
                <c:pt idx="143">
                  <c:v>32689</c:v>
                </c:pt>
                <c:pt idx="144">
                  <c:v>32720</c:v>
                </c:pt>
                <c:pt idx="145">
                  <c:v>32751</c:v>
                </c:pt>
                <c:pt idx="146">
                  <c:v>32781</c:v>
                </c:pt>
                <c:pt idx="147">
                  <c:v>32812</c:v>
                </c:pt>
                <c:pt idx="148">
                  <c:v>32842</c:v>
                </c:pt>
                <c:pt idx="149">
                  <c:v>32873</c:v>
                </c:pt>
                <c:pt idx="150">
                  <c:v>32904</c:v>
                </c:pt>
                <c:pt idx="151">
                  <c:v>32932</c:v>
                </c:pt>
                <c:pt idx="152">
                  <c:v>32963</c:v>
                </c:pt>
                <c:pt idx="153">
                  <c:v>32993</c:v>
                </c:pt>
                <c:pt idx="154">
                  <c:v>33024</c:v>
                </c:pt>
                <c:pt idx="155">
                  <c:v>33054</c:v>
                </c:pt>
                <c:pt idx="156">
                  <c:v>33085</c:v>
                </c:pt>
                <c:pt idx="157">
                  <c:v>33116</c:v>
                </c:pt>
                <c:pt idx="158">
                  <c:v>33146</c:v>
                </c:pt>
                <c:pt idx="159">
                  <c:v>33177</c:v>
                </c:pt>
                <c:pt idx="160">
                  <c:v>33207</c:v>
                </c:pt>
                <c:pt idx="161">
                  <c:v>33238</c:v>
                </c:pt>
                <c:pt idx="162">
                  <c:v>33269</c:v>
                </c:pt>
                <c:pt idx="163">
                  <c:v>33297</c:v>
                </c:pt>
                <c:pt idx="164">
                  <c:v>33328</c:v>
                </c:pt>
                <c:pt idx="165">
                  <c:v>33358</c:v>
                </c:pt>
                <c:pt idx="166">
                  <c:v>33389</c:v>
                </c:pt>
                <c:pt idx="167">
                  <c:v>33419</c:v>
                </c:pt>
                <c:pt idx="168">
                  <c:v>33450</c:v>
                </c:pt>
                <c:pt idx="169">
                  <c:v>33481</c:v>
                </c:pt>
                <c:pt idx="170">
                  <c:v>33511</c:v>
                </c:pt>
                <c:pt idx="171">
                  <c:v>33542</c:v>
                </c:pt>
                <c:pt idx="172">
                  <c:v>33572</c:v>
                </c:pt>
                <c:pt idx="173">
                  <c:v>33603</c:v>
                </c:pt>
                <c:pt idx="174">
                  <c:v>33634</c:v>
                </c:pt>
                <c:pt idx="175">
                  <c:v>33663</c:v>
                </c:pt>
                <c:pt idx="176">
                  <c:v>33694</c:v>
                </c:pt>
                <c:pt idx="177">
                  <c:v>33724</c:v>
                </c:pt>
                <c:pt idx="178">
                  <c:v>33755</c:v>
                </c:pt>
                <c:pt idx="179">
                  <c:v>33785</c:v>
                </c:pt>
                <c:pt idx="180">
                  <c:v>33816</c:v>
                </c:pt>
                <c:pt idx="181">
                  <c:v>33847</c:v>
                </c:pt>
                <c:pt idx="182">
                  <c:v>33877</c:v>
                </c:pt>
                <c:pt idx="183">
                  <c:v>33908</c:v>
                </c:pt>
                <c:pt idx="184">
                  <c:v>33938</c:v>
                </c:pt>
                <c:pt idx="185">
                  <c:v>33969</c:v>
                </c:pt>
                <c:pt idx="186">
                  <c:v>34000</c:v>
                </c:pt>
                <c:pt idx="187">
                  <c:v>34028</c:v>
                </c:pt>
                <c:pt idx="188">
                  <c:v>34059</c:v>
                </c:pt>
                <c:pt idx="189">
                  <c:v>34089</c:v>
                </c:pt>
                <c:pt idx="190">
                  <c:v>34120</c:v>
                </c:pt>
                <c:pt idx="191">
                  <c:v>34150</c:v>
                </c:pt>
                <c:pt idx="192">
                  <c:v>34181</c:v>
                </c:pt>
                <c:pt idx="193">
                  <c:v>34212</c:v>
                </c:pt>
                <c:pt idx="194">
                  <c:v>34242</c:v>
                </c:pt>
                <c:pt idx="195">
                  <c:v>34273</c:v>
                </c:pt>
                <c:pt idx="196">
                  <c:v>34303</c:v>
                </c:pt>
                <c:pt idx="197">
                  <c:v>34334</c:v>
                </c:pt>
                <c:pt idx="198">
                  <c:v>34365</c:v>
                </c:pt>
                <c:pt idx="199">
                  <c:v>34393</c:v>
                </c:pt>
                <c:pt idx="200">
                  <c:v>34424</c:v>
                </c:pt>
                <c:pt idx="201">
                  <c:v>34454</c:v>
                </c:pt>
                <c:pt idx="202">
                  <c:v>34485</c:v>
                </c:pt>
                <c:pt idx="203">
                  <c:v>34515</c:v>
                </c:pt>
                <c:pt idx="204">
                  <c:v>34546</c:v>
                </c:pt>
                <c:pt idx="205">
                  <c:v>34577</c:v>
                </c:pt>
                <c:pt idx="206">
                  <c:v>34607</c:v>
                </c:pt>
                <c:pt idx="207">
                  <c:v>34638</c:v>
                </c:pt>
                <c:pt idx="208">
                  <c:v>34668</c:v>
                </c:pt>
                <c:pt idx="209">
                  <c:v>34699</c:v>
                </c:pt>
                <c:pt idx="210">
                  <c:v>34730</c:v>
                </c:pt>
                <c:pt idx="211">
                  <c:v>34758</c:v>
                </c:pt>
                <c:pt idx="212">
                  <c:v>34789</c:v>
                </c:pt>
                <c:pt idx="213">
                  <c:v>34819</c:v>
                </c:pt>
                <c:pt idx="214">
                  <c:v>34850</c:v>
                </c:pt>
                <c:pt idx="215">
                  <c:v>34880</c:v>
                </c:pt>
                <c:pt idx="216">
                  <c:v>34911</c:v>
                </c:pt>
                <c:pt idx="217">
                  <c:v>34942</c:v>
                </c:pt>
                <c:pt idx="218">
                  <c:v>34972</c:v>
                </c:pt>
                <c:pt idx="219">
                  <c:v>35003</c:v>
                </c:pt>
                <c:pt idx="220">
                  <c:v>35033</c:v>
                </c:pt>
                <c:pt idx="221">
                  <c:v>35064</c:v>
                </c:pt>
                <c:pt idx="222">
                  <c:v>35095</c:v>
                </c:pt>
                <c:pt idx="223">
                  <c:v>35124</c:v>
                </c:pt>
                <c:pt idx="224">
                  <c:v>35155</c:v>
                </c:pt>
                <c:pt idx="225">
                  <c:v>35185</c:v>
                </c:pt>
                <c:pt idx="226">
                  <c:v>35216</c:v>
                </c:pt>
                <c:pt idx="227">
                  <c:v>35246</c:v>
                </c:pt>
                <c:pt idx="228">
                  <c:v>35277</c:v>
                </c:pt>
                <c:pt idx="229">
                  <c:v>35308</c:v>
                </c:pt>
                <c:pt idx="230">
                  <c:v>35338</c:v>
                </c:pt>
                <c:pt idx="231">
                  <c:v>35369</c:v>
                </c:pt>
                <c:pt idx="232">
                  <c:v>35399</c:v>
                </c:pt>
                <c:pt idx="233">
                  <c:v>35430</c:v>
                </c:pt>
                <c:pt idx="234">
                  <c:v>35461</c:v>
                </c:pt>
                <c:pt idx="235">
                  <c:v>35489</c:v>
                </c:pt>
                <c:pt idx="236">
                  <c:v>35520</c:v>
                </c:pt>
                <c:pt idx="237">
                  <c:v>35550</c:v>
                </c:pt>
                <c:pt idx="238">
                  <c:v>35581</c:v>
                </c:pt>
                <c:pt idx="239">
                  <c:v>35611</c:v>
                </c:pt>
                <c:pt idx="240">
                  <c:v>35642</c:v>
                </c:pt>
                <c:pt idx="241">
                  <c:v>35673</c:v>
                </c:pt>
                <c:pt idx="242">
                  <c:v>35703</c:v>
                </c:pt>
                <c:pt idx="243">
                  <c:v>35734</c:v>
                </c:pt>
                <c:pt idx="244">
                  <c:v>35764</c:v>
                </c:pt>
                <c:pt idx="245">
                  <c:v>35795</c:v>
                </c:pt>
                <c:pt idx="246">
                  <c:v>35826</c:v>
                </c:pt>
                <c:pt idx="247">
                  <c:v>35854</c:v>
                </c:pt>
                <c:pt idx="248">
                  <c:v>35885</c:v>
                </c:pt>
                <c:pt idx="249">
                  <c:v>35915</c:v>
                </c:pt>
                <c:pt idx="250">
                  <c:v>35946</c:v>
                </c:pt>
                <c:pt idx="251">
                  <c:v>35976</c:v>
                </c:pt>
                <c:pt idx="252">
                  <c:v>36007</c:v>
                </c:pt>
                <c:pt idx="253">
                  <c:v>36038</c:v>
                </c:pt>
                <c:pt idx="254">
                  <c:v>36068</c:v>
                </c:pt>
                <c:pt idx="255">
                  <c:v>36099</c:v>
                </c:pt>
                <c:pt idx="256">
                  <c:v>36129</c:v>
                </c:pt>
                <c:pt idx="257">
                  <c:v>36160</c:v>
                </c:pt>
                <c:pt idx="258">
                  <c:v>36191</c:v>
                </c:pt>
                <c:pt idx="259">
                  <c:v>36219</c:v>
                </c:pt>
                <c:pt idx="260">
                  <c:v>36250</c:v>
                </c:pt>
                <c:pt idx="261">
                  <c:v>36280</c:v>
                </c:pt>
                <c:pt idx="262">
                  <c:v>36311</c:v>
                </c:pt>
                <c:pt idx="263">
                  <c:v>36341</c:v>
                </c:pt>
                <c:pt idx="264">
                  <c:v>36372</c:v>
                </c:pt>
                <c:pt idx="265">
                  <c:v>36403</c:v>
                </c:pt>
                <c:pt idx="266">
                  <c:v>36433</c:v>
                </c:pt>
                <c:pt idx="267">
                  <c:v>36464</c:v>
                </c:pt>
                <c:pt idx="268">
                  <c:v>36494</c:v>
                </c:pt>
                <c:pt idx="269">
                  <c:v>36525</c:v>
                </c:pt>
                <c:pt idx="270">
                  <c:v>36556</c:v>
                </c:pt>
                <c:pt idx="271">
                  <c:v>36585</c:v>
                </c:pt>
                <c:pt idx="272">
                  <c:v>36616</c:v>
                </c:pt>
                <c:pt idx="273">
                  <c:v>36646</c:v>
                </c:pt>
                <c:pt idx="274">
                  <c:v>36677</c:v>
                </c:pt>
                <c:pt idx="275">
                  <c:v>36707</c:v>
                </c:pt>
                <c:pt idx="276">
                  <c:v>36738</c:v>
                </c:pt>
                <c:pt idx="277">
                  <c:v>36769</c:v>
                </c:pt>
                <c:pt idx="278">
                  <c:v>36799</c:v>
                </c:pt>
                <c:pt idx="279">
                  <c:v>36830</c:v>
                </c:pt>
                <c:pt idx="280">
                  <c:v>36860</c:v>
                </c:pt>
                <c:pt idx="281">
                  <c:v>36891</c:v>
                </c:pt>
                <c:pt idx="282">
                  <c:v>36922</c:v>
                </c:pt>
                <c:pt idx="283">
                  <c:v>36950</c:v>
                </c:pt>
                <c:pt idx="284">
                  <c:v>36981</c:v>
                </c:pt>
                <c:pt idx="285">
                  <c:v>37011</c:v>
                </c:pt>
                <c:pt idx="286">
                  <c:v>37042</c:v>
                </c:pt>
                <c:pt idx="287">
                  <c:v>37072</c:v>
                </c:pt>
                <c:pt idx="288">
                  <c:v>37103</c:v>
                </c:pt>
                <c:pt idx="289">
                  <c:v>37134</c:v>
                </c:pt>
                <c:pt idx="290">
                  <c:v>37164</c:v>
                </c:pt>
                <c:pt idx="291">
                  <c:v>37195</c:v>
                </c:pt>
                <c:pt idx="292">
                  <c:v>37225</c:v>
                </c:pt>
                <c:pt idx="293">
                  <c:v>37256</c:v>
                </c:pt>
                <c:pt idx="294">
                  <c:v>37287</c:v>
                </c:pt>
                <c:pt idx="295">
                  <c:v>37315</c:v>
                </c:pt>
                <c:pt idx="296">
                  <c:v>37346</c:v>
                </c:pt>
                <c:pt idx="297">
                  <c:v>37376</c:v>
                </c:pt>
                <c:pt idx="298">
                  <c:v>37407</c:v>
                </c:pt>
                <c:pt idx="299">
                  <c:v>37437</c:v>
                </c:pt>
                <c:pt idx="300">
                  <c:v>37468</c:v>
                </c:pt>
                <c:pt idx="301">
                  <c:v>37499</c:v>
                </c:pt>
                <c:pt idx="302">
                  <c:v>37529</c:v>
                </c:pt>
                <c:pt idx="303">
                  <c:v>37560</c:v>
                </c:pt>
                <c:pt idx="304">
                  <c:v>37590</c:v>
                </c:pt>
                <c:pt idx="305">
                  <c:v>37621</c:v>
                </c:pt>
                <c:pt idx="306">
                  <c:v>37652</c:v>
                </c:pt>
                <c:pt idx="307">
                  <c:v>37680</c:v>
                </c:pt>
                <c:pt idx="308">
                  <c:v>37711</c:v>
                </c:pt>
                <c:pt idx="309">
                  <c:v>37741</c:v>
                </c:pt>
                <c:pt idx="310">
                  <c:v>37772</c:v>
                </c:pt>
                <c:pt idx="311">
                  <c:v>37802</c:v>
                </c:pt>
                <c:pt idx="312">
                  <c:v>37833</c:v>
                </c:pt>
                <c:pt idx="313">
                  <c:v>37864</c:v>
                </c:pt>
                <c:pt idx="314">
                  <c:v>37894</c:v>
                </c:pt>
                <c:pt idx="315">
                  <c:v>37925</c:v>
                </c:pt>
                <c:pt idx="316">
                  <c:v>37955</c:v>
                </c:pt>
                <c:pt idx="317">
                  <c:v>37986</c:v>
                </c:pt>
                <c:pt idx="318">
                  <c:v>38017</c:v>
                </c:pt>
                <c:pt idx="319">
                  <c:v>38046</c:v>
                </c:pt>
                <c:pt idx="320">
                  <c:v>38077</c:v>
                </c:pt>
                <c:pt idx="321">
                  <c:v>38107</c:v>
                </c:pt>
                <c:pt idx="322">
                  <c:v>38138</c:v>
                </c:pt>
                <c:pt idx="323">
                  <c:v>38168</c:v>
                </c:pt>
                <c:pt idx="324">
                  <c:v>38199</c:v>
                </c:pt>
                <c:pt idx="325">
                  <c:v>38230</c:v>
                </c:pt>
                <c:pt idx="326">
                  <c:v>38260</c:v>
                </c:pt>
                <c:pt idx="327">
                  <c:v>38291</c:v>
                </c:pt>
                <c:pt idx="328">
                  <c:v>38321</c:v>
                </c:pt>
                <c:pt idx="329">
                  <c:v>38352</c:v>
                </c:pt>
                <c:pt idx="330">
                  <c:v>38383</c:v>
                </c:pt>
                <c:pt idx="331">
                  <c:v>38411</c:v>
                </c:pt>
                <c:pt idx="332">
                  <c:v>38442</c:v>
                </c:pt>
                <c:pt idx="333">
                  <c:v>38472</c:v>
                </c:pt>
                <c:pt idx="334">
                  <c:v>38503</c:v>
                </c:pt>
                <c:pt idx="335">
                  <c:v>38533</c:v>
                </c:pt>
                <c:pt idx="336">
                  <c:v>38564</c:v>
                </c:pt>
                <c:pt idx="337">
                  <c:v>38595</c:v>
                </c:pt>
                <c:pt idx="338">
                  <c:v>38625</c:v>
                </c:pt>
                <c:pt idx="339">
                  <c:v>38656</c:v>
                </c:pt>
                <c:pt idx="340">
                  <c:v>38686</c:v>
                </c:pt>
                <c:pt idx="341">
                  <c:v>38717</c:v>
                </c:pt>
                <c:pt idx="342">
                  <c:v>38748</c:v>
                </c:pt>
                <c:pt idx="343">
                  <c:v>38776</c:v>
                </c:pt>
                <c:pt idx="344">
                  <c:v>38807</c:v>
                </c:pt>
                <c:pt idx="345">
                  <c:v>38837</c:v>
                </c:pt>
                <c:pt idx="346">
                  <c:v>38868</c:v>
                </c:pt>
                <c:pt idx="347">
                  <c:v>38898</c:v>
                </c:pt>
                <c:pt idx="348">
                  <c:v>38929</c:v>
                </c:pt>
                <c:pt idx="349">
                  <c:v>38960</c:v>
                </c:pt>
                <c:pt idx="350">
                  <c:v>38990</c:v>
                </c:pt>
                <c:pt idx="351">
                  <c:v>39021</c:v>
                </c:pt>
                <c:pt idx="352">
                  <c:v>39051</c:v>
                </c:pt>
                <c:pt idx="353">
                  <c:v>39082</c:v>
                </c:pt>
                <c:pt idx="354">
                  <c:v>39113</c:v>
                </c:pt>
                <c:pt idx="355">
                  <c:v>39141</c:v>
                </c:pt>
                <c:pt idx="356">
                  <c:v>39172</c:v>
                </c:pt>
                <c:pt idx="357">
                  <c:v>39202</c:v>
                </c:pt>
                <c:pt idx="358">
                  <c:v>39233</c:v>
                </c:pt>
                <c:pt idx="359">
                  <c:v>39263</c:v>
                </c:pt>
                <c:pt idx="360">
                  <c:v>39294</c:v>
                </c:pt>
                <c:pt idx="361">
                  <c:v>39325</c:v>
                </c:pt>
                <c:pt idx="362">
                  <c:v>39355</c:v>
                </c:pt>
                <c:pt idx="363">
                  <c:v>39386</c:v>
                </c:pt>
                <c:pt idx="364">
                  <c:v>39416</c:v>
                </c:pt>
                <c:pt idx="365">
                  <c:v>39447</c:v>
                </c:pt>
                <c:pt idx="366">
                  <c:v>39478</c:v>
                </c:pt>
                <c:pt idx="367">
                  <c:v>39507</c:v>
                </c:pt>
                <c:pt idx="368">
                  <c:v>39538</c:v>
                </c:pt>
                <c:pt idx="369">
                  <c:v>39568</c:v>
                </c:pt>
                <c:pt idx="370">
                  <c:v>39599</c:v>
                </c:pt>
                <c:pt idx="371">
                  <c:v>39629</c:v>
                </c:pt>
                <c:pt idx="372">
                  <c:v>39660</c:v>
                </c:pt>
                <c:pt idx="373">
                  <c:v>39691</c:v>
                </c:pt>
                <c:pt idx="374">
                  <c:v>39721</c:v>
                </c:pt>
                <c:pt idx="375">
                  <c:v>39752</c:v>
                </c:pt>
                <c:pt idx="376">
                  <c:v>39782</c:v>
                </c:pt>
                <c:pt idx="377">
                  <c:v>39813</c:v>
                </c:pt>
                <c:pt idx="378">
                  <c:v>39844</c:v>
                </c:pt>
                <c:pt idx="379">
                  <c:v>39872</c:v>
                </c:pt>
                <c:pt idx="380">
                  <c:v>39903</c:v>
                </c:pt>
                <c:pt idx="381">
                  <c:v>39933</c:v>
                </c:pt>
                <c:pt idx="382">
                  <c:v>39964</c:v>
                </c:pt>
                <c:pt idx="383">
                  <c:v>39994</c:v>
                </c:pt>
                <c:pt idx="384">
                  <c:v>40025</c:v>
                </c:pt>
                <c:pt idx="385">
                  <c:v>40056</c:v>
                </c:pt>
                <c:pt idx="386">
                  <c:v>40086</c:v>
                </c:pt>
                <c:pt idx="387">
                  <c:v>40117</c:v>
                </c:pt>
                <c:pt idx="388">
                  <c:v>40147</c:v>
                </c:pt>
                <c:pt idx="389">
                  <c:v>40178</c:v>
                </c:pt>
                <c:pt idx="390">
                  <c:v>40209</c:v>
                </c:pt>
                <c:pt idx="391">
                  <c:v>40237</c:v>
                </c:pt>
                <c:pt idx="392">
                  <c:v>40268</c:v>
                </c:pt>
                <c:pt idx="393">
                  <c:v>40298</c:v>
                </c:pt>
                <c:pt idx="394">
                  <c:v>40329</c:v>
                </c:pt>
                <c:pt idx="395">
                  <c:v>40359</c:v>
                </c:pt>
                <c:pt idx="396">
                  <c:v>40390</c:v>
                </c:pt>
                <c:pt idx="397">
                  <c:v>40421</c:v>
                </c:pt>
                <c:pt idx="398">
                  <c:v>40451</c:v>
                </c:pt>
                <c:pt idx="399">
                  <c:v>40482</c:v>
                </c:pt>
                <c:pt idx="400">
                  <c:v>40512</c:v>
                </c:pt>
                <c:pt idx="401">
                  <c:v>40543</c:v>
                </c:pt>
                <c:pt idx="402">
                  <c:v>40574</c:v>
                </c:pt>
                <c:pt idx="403">
                  <c:v>40602</c:v>
                </c:pt>
                <c:pt idx="404">
                  <c:v>40633</c:v>
                </c:pt>
                <c:pt idx="405">
                  <c:v>40663</c:v>
                </c:pt>
                <c:pt idx="406">
                  <c:v>40694</c:v>
                </c:pt>
                <c:pt idx="407">
                  <c:v>40724</c:v>
                </c:pt>
                <c:pt idx="408">
                  <c:v>40755</c:v>
                </c:pt>
                <c:pt idx="409">
                  <c:v>40786</c:v>
                </c:pt>
                <c:pt idx="410">
                  <c:v>40816</c:v>
                </c:pt>
                <c:pt idx="411">
                  <c:v>40847</c:v>
                </c:pt>
                <c:pt idx="412">
                  <c:v>40877</c:v>
                </c:pt>
                <c:pt idx="413">
                  <c:v>40908</c:v>
                </c:pt>
                <c:pt idx="414">
                  <c:v>40939</c:v>
                </c:pt>
                <c:pt idx="415">
                  <c:v>40968</c:v>
                </c:pt>
                <c:pt idx="416">
                  <c:v>40999</c:v>
                </c:pt>
                <c:pt idx="417">
                  <c:v>41029</c:v>
                </c:pt>
                <c:pt idx="418">
                  <c:v>41060</c:v>
                </c:pt>
                <c:pt idx="419">
                  <c:v>41090</c:v>
                </c:pt>
                <c:pt idx="420">
                  <c:v>41121</c:v>
                </c:pt>
                <c:pt idx="421">
                  <c:v>41152</c:v>
                </c:pt>
                <c:pt idx="422">
                  <c:v>41182</c:v>
                </c:pt>
                <c:pt idx="423">
                  <c:v>41213</c:v>
                </c:pt>
                <c:pt idx="424">
                  <c:v>41243</c:v>
                </c:pt>
                <c:pt idx="425">
                  <c:v>41274</c:v>
                </c:pt>
                <c:pt idx="426">
                  <c:v>41305</c:v>
                </c:pt>
                <c:pt idx="427">
                  <c:v>41333</c:v>
                </c:pt>
                <c:pt idx="428">
                  <c:v>41364</c:v>
                </c:pt>
                <c:pt idx="429">
                  <c:v>41394</c:v>
                </c:pt>
                <c:pt idx="430">
                  <c:v>41425</c:v>
                </c:pt>
                <c:pt idx="431">
                  <c:v>41455</c:v>
                </c:pt>
                <c:pt idx="432">
                  <c:v>41486</c:v>
                </c:pt>
                <c:pt idx="433">
                  <c:v>41517</c:v>
                </c:pt>
                <c:pt idx="434">
                  <c:v>41547</c:v>
                </c:pt>
                <c:pt idx="435">
                  <c:v>41578</c:v>
                </c:pt>
                <c:pt idx="436">
                  <c:v>41608</c:v>
                </c:pt>
                <c:pt idx="437">
                  <c:v>41639</c:v>
                </c:pt>
                <c:pt idx="438">
                  <c:v>41670</c:v>
                </c:pt>
                <c:pt idx="439">
                  <c:v>41698</c:v>
                </c:pt>
                <c:pt idx="440">
                  <c:v>41729</c:v>
                </c:pt>
                <c:pt idx="441">
                  <c:v>41759</c:v>
                </c:pt>
                <c:pt idx="442">
                  <c:v>41790</c:v>
                </c:pt>
                <c:pt idx="443">
                  <c:v>41820</c:v>
                </c:pt>
                <c:pt idx="444">
                  <c:v>41851</c:v>
                </c:pt>
                <c:pt idx="445">
                  <c:v>41882</c:v>
                </c:pt>
                <c:pt idx="446">
                  <c:v>41912</c:v>
                </c:pt>
                <c:pt idx="447">
                  <c:v>41943</c:v>
                </c:pt>
                <c:pt idx="448">
                  <c:v>41973</c:v>
                </c:pt>
                <c:pt idx="449">
                  <c:v>42004</c:v>
                </c:pt>
                <c:pt idx="450">
                  <c:v>42035</c:v>
                </c:pt>
                <c:pt idx="451">
                  <c:v>42063</c:v>
                </c:pt>
                <c:pt idx="452">
                  <c:v>42094</c:v>
                </c:pt>
                <c:pt idx="453">
                  <c:v>42124</c:v>
                </c:pt>
                <c:pt idx="454">
                  <c:v>42155</c:v>
                </c:pt>
                <c:pt idx="455">
                  <c:v>42185</c:v>
                </c:pt>
                <c:pt idx="456">
                  <c:v>42216</c:v>
                </c:pt>
                <c:pt idx="457">
                  <c:v>42247</c:v>
                </c:pt>
                <c:pt idx="458">
                  <c:v>42277</c:v>
                </c:pt>
                <c:pt idx="459">
                  <c:v>42308</c:v>
                </c:pt>
                <c:pt idx="460">
                  <c:v>42338</c:v>
                </c:pt>
                <c:pt idx="461">
                  <c:v>42369</c:v>
                </c:pt>
                <c:pt idx="462">
                  <c:v>42400</c:v>
                </c:pt>
                <c:pt idx="463">
                  <c:v>42429</c:v>
                </c:pt>
                <c:pt idx="464">
                  <c:v>42460</c:v>
                </c:pt>
                <c:pt idx="465">
                  <c:v>42490</c:v>
                </c:pt>
                <c:pt idx="466">
                  <c:v>42521</c:v>
                </c:pt>
                <c:pt idx="467">
                  <c:v>42551</c:v>
                </c:pt>
                <c:pt idx="468">
                  <c:v>42582</c:v>
                </c:pt>
                <c:pt idx="469">
                  <c:v>42613</c:v>
                </c:pt>
                <c:pt idx="470">
                  <c:v>42643</c:v>
                </c:pt>
                <c:pt idx="471">
                  <c:v>42674</c:v>
                </c:pt>
                <c:pt idx="472">
                  <c:v>42704</c:v>
                </c:pt>
                <c:pt idx="473">
                  <c:v>42735</c:v>
                </c:pt>
                <c:pt idx="474">
                  <c:v>42766</c:v>
                </c:pt>
                <c:pt idx="475">
                  <c:v>42794</c:v>
                </c:pt>
                <c:pt idx="476">
                  <c:v>42825</c:v>
                </c:pt>
                <c:pt idx="477">
                  <c:v>42855</c:v>
                </c:pt>
                <c:pt idx="478">
                  <c:v>42886</c:v>
                </c:pt>
                <c:pt idx="479">
                  <c:v>42916</c:v>
                </c:pt>
                <c:pt idx="480">
                  <c:v>42947</c:v>
                </c:pt>
                <c:pt idx="481">
                  <c:v>42978</c:v>
                </c:pt>
                <c:pt idx="482">
                  <c:v>43008</c:v>
                </c:pt>
                <c:pt idx="483">
                  <c:v>43039</c:v>
                </c:pt>
                <c:pt idx="484">
                  <c:v>43069</c:v>
                </c:pt>
                <c:pt idx="485">
                  <c:v>43100</c:v>
                </c:pt>
                <c:pt idx="486">
                  <c:v>43131</c:v>
                </c:pt>
                <c:pt idx="487">
                  <c:v>43159</c:v>
                </c:pt>
                <c:pt idx="488">
                  <c:v>43190</c:v>
                </c:pt>
                <c:pt idx="489">
                  <c:v>43220</c:v>
                </c:pt>
                <c:pt idx="490">
                  <c:v>43251</c:v>
                </c:pt>
                <c:pt idx="491">
                  <c:v>43281</c:v>
                </c:pt>
                <c:pt idx="492">
                  <c:v>43312</c:v>
                </c:pt>
                <c:pt idx="493">
                  <c:v>43343</c:v>
                </c:pt>
                <c:pt idx="494">
                  <c:v>43373</c:v>
                </c:pt>
                <c:pt idx="495">
                  <c:v>43404</c:v>
                </c:pt>
                <c:pt idx="496">
                  <c:v>43434</c:v>
                </c:pt>
                <c:pt idx="497">
                  <c:v>43465</c:v>
                </c:pt>
                <c:pt idx="498">
                  <c:v>43496</c:v>
                </c:pt>
                <c:pt idx="499">
                  <c:v>43524</c:v>
                </c:pt>
              </c:numCache>
            </c:numRef>
          </c:cat>
          <c:val>
            <c:numRef>
              <c:f>Sheet1!$R$69:$R$568</c:f>
              <c:numCache>
                <c:formatCode>General</c:formatCode>
                <c:ptCount val="500"/>
                <c:pt idx="0">
                  <c:v>24.4</c:v>
                </c:pt>
                <c:pt idx="1">
                  <c:v>25.299999999999997</c:v>
                </c:pt>
                <c:pt idx="2">
                  <c:v>24.500000000000004</c:v>
                </c:pt>
                <c:pt idx="3">
                  <c:v>24.6</c:v>
                </c:pt>
                <c:pt idx="4">
                  <c:v>26</c:v>
                </c:pt>
                <c:pt idx="5">
                  <c:v>28.1</c:v>
                </c:pt>
                <c:pt idx="6">
                  <c:v>24.4</c:v>
                </c:pt>
                <c:pt idx="7">
                  <c:v>25.799999999999997</c:v>
                </c:pt>
                <c:pt idx="8">
                  <c:v>26.5</c:v>
                </c:pt>
                <c:pt idx="9">
                  <c:v>25.5</c:v>
                </c:pt>
                <c:pt idx="10">
                  <c:v>30</c:v>
                </c:pt>
                <c:pt idx="11">
                  <c:v>30.599999999999998</c:v>
                </c:pt>
                <c:pt idx="12">
                  <c:v>24.4</c:v>
                </c:pt>
                <c:pt idx="13">
                  <c:v>27.099999999999998</c:v>
                </c:pt>
                <c:pt idx="14">
                  <c:v>26.9</c:v>
                </c:pt>
                <c:pt idx="15">
                  <c:v>24.3</c:v>
                </c:pt>
                <c:pt idx="16">
                  <c:v>22.799999999999997</c:v>
                </c:pt>
                <c:pt idx="17">
                  <c:v>23.6</c:v>
                </c:pt>
                <c:pt idx="18">
                  <c:v>23</c:v>
                </c:pt>
                <c:pt idx="19">
                  <c:v>25.1</c:v>
                </c:pt>
                <c:pt idx="20">
                  <c:v>25.4</c:v>
                </c:pt>
                <c:pt idx="21">
                  <c:v>25.5</c:v>
                </c:pt>
                <c:pt idx="22">
                  <c:v>26.1</c:v>
                </c:pt>
                <c:pt idx="23">
                  <c:v>27</c:v>
                </c:pt>
                <c:pt idx="24">
                  <c:v>22.7</c:v>
                </c:pt>
                <c:pt idx="25">
                  <c:v>20</c:v>
                </c:pt>
                <c:pt idx="26">
                  <c:v>27</c:v>
                </c:pt>
                <c:pt idx="27">
                  <c:v>27.000000000000004</c:v>
                </c:pt>
                <c:pt idx="28">
                  <c:v>26.3</c:v>
                </c:pt>
                <c:pt idx="29">
                  <c:v>25.2</c:v>
                </c:pt>
                <c:pt idx="30">
                  <c:v>25.6</c:v>
                </c:pt>
                <c:pt idx="31">
                  <c:v>26.3</c:v>
                </c:pt>
                <c:pt idx="32">
                  <c:v>27.1</c:v>
                </c:pt>
                <c:pt idx="33">
                  <c:v>19.2</c:v>
                </c:pt>
                <c:pt idx="34">
                  <c:v>14.600000000000001</c:v>
                </c:pt>
                <c:pt idx="35">
                  <c:v>18.899999999999999</c:v>
                </c:pt>
                <c:pt idx="36">
                  <c:v>17.900000000000002</c:v>
                </c:pt>
                <c:pt idx="37">
                  <c:v>23.900000000000002</c:v>
                </c:pt>
                <c:pt idx="38">
                  <c:v>22.1</c:v>
                </c:pt>
                <c:pt idx="39">
                  <c:v>24.200000000000003</c:v>
                </c:pt>
                <c:pt idx="40">
                  <c:v>24.2</c:v>
                </c:pt>
                <c:pt idx="41">
                  <c:v>21.9</c:v>
                </c:pt>
                <c:pt idx="42">
                  <c:v>21.400000000000002</c:v>
                </c:pt>
                <c:pt idx="43">
                  <c:v>19</c:v>
                </c:pt>
                <c:pt idx="44">
                  <c:v>20.9</c:v>
                </c:pt>
                <c:pt idx="45">
                  <c:v>25.200000000000003</c:v>
                </c:pt>
                <c:pt idx="46">
                  <c:v>24.9</c:v>
                </c:pt>
                <c:pt idx="47">
                  <c:v>23</c:v>
                </c:pt>
                <c:pt idx="48">
                  <c:v>22.5</c:v>
                </c:pt>
                <c:pt idx="49">
                  <c:v>22.5</c:v>
                </c:pt>
                <c:pt idx="50">
                  <c:v>22.599999999999998</c:v>
                </c:pt>
                <c:pt idx="51">
                  <c:v>24</c:v>
                </c:pt>
                <c:pt idx="52">
                  <c:v>20.6</c:v>
                </c:pt>
                <c:pt idx="53">
                  <c:v>21.5</c:v>
                </c:pt>
                <c:pt idx="54">
                  <c:v>18.8</c:v>
                </c:pt>
                <c:pt idx="55">
                  <c:v>20.399999999999999</c:v>
                </c:pt>
                <c:pt idx="56">
                  <c:v>14.100000000000001</c:v>
                </c:pt>
                <c:pt idx="57">
                  <c:v>10.399999999999999</c:v>
                </c:pt>
                <c:pt idx="58">
                  <c:v>14.6</c:v>
                </c:pt>
                <c:pt idx="59">
                  <c:v>11.3</c:v>
                </c:pt>
                <c:pt idx="60">
                  <c:v>17.200000000000003</c:v>
                </c:pt>
                <c:pt idx="61">
                  <c:v>15.499999999999998</c:v>
                </c:pt>
                <c:pt idx="62">
                  <c:v>10.799999999999999</c:v>
                </c:pt>
                <c:pt idx="63">
                  <c:v>8.6</c:v>
                </c:pt>
                <c:pt idx="64">
                  <c:v>8.6000000000000014</c:v>
                </c:pt>
                <c:pt idx="65">
                  <c:v>12.200000000000001</c:v>
                </c:pt>
                <c:pt idx="66">
                  <c:v>9.5</c:v>
                </c:pt>
                <c:pt idx="67">
                  <c:v>10.6</c:v>
                </c:pt>
                <c:pt idx="68">
                  <c:v>15.7</c:v>
                </c:pt>
                <c:pt idx="69">
                  <c:v>16.2</c:v>
                </c:pt>
                <c:pt idx="70">
                  <c:v>16.599999999999998</c:v>
                </c:pt>
                <c:pt idx="71">
                  <c:v>16.100000000000001</c:v>
                </c:pt>
                <c:pt idx="72">
                  <c:v>19.8</c:v>
                </c:pt>
                <c:pt idx="73">
                  <c:v>18</c:v>
                </c:pt>
                <c:pt idx="74">
                  <c:v>20.5</c:v>
                </c:pt>
                <c:pt idx="75">
                  <c:v>22.8</c:v>
                </c:pt>
                <c:pt idx="76">
                  <c:v>20.8</c:v>
                </c:pt>
                <c:pt idx="77">
                  <c:v>24.900000000000002</c:v>
                </c:pt>
                <c:pt idx="78">
                  <c:v>23.3</c:v>
                </c:pt>
                <c:pt idx="79">
                  <c:v>21.6</c:v>
                </c:pt>
                <c:pt idx="80">
                  <c:v>18.7</c:v>
                </c:pt>
                <c:pt idx="81">
                  <c:v>23</c:v>
                </c:pt>
                <c:pt idx="82">
                  <c:v>21.599999999999998</c:v>
                </c:pt>
                <c:pt idx="83">
                  <c:v>21.7</c:v>
                </c:pt>
                <c:pt idx="84">
                  <c:v>21.9</c:v>
                </c:pt>
                <c:pt idx="85">
                  <c:v>21.7</c:v>
                </c:pt>
                <c:pt idx="86">
                  <c:v>20.3</c:v>
                </c:pt>
                <c:pt idx="87">
                  <c:v>19.899999999999999</c:v>
                </c:pt>
                <c:pt idx="88">
                  <c:v>24.8</c:v>
                </c:pt>
                <c:pt idx="89">
                  <c:v>18.899999999999999</c:v>
                </c:pt>
                <c:pt idx="90">
                  <c:v>19.100000000000001</c:v>
                </c:pt>
                <c:pt idx="91">
                  <c:v>18.799999999999997</c:v>
                </c:pt>
                <c:pt idx="92">
                  <c:v>18.900000000000002</c:v>
                </c:pt>
                <c:pt idx="93">
                  <c:v>18.3</c:v>
                </c:pt>
                <c:pt idx="94">
                  <c:v>17.799999999999997</c:v>
                </c:pt>
                <c:pt idx="95">
                  <c:v>18.8</c:v>
                </c:pt>
                <c:pt idx="96">
                  <c:v>19.200000000000003</c:v>
                </c:pt>
                <c:pt idx="97">
                  <c:v>19.5</c:v>
                </c:pt>
                <c:pt idx="98">
                  <c:v>20.2</c:v>
                </c:pt>
                <c:pt idx="99">
                  <c:v>18.899999999999999</c:v>
                </c:pt>
                <c:pt idx="100">
                  <c:v>21.9</c:v>
                </c:pt>
                <c:pt idx="101">
                  <c:v>19.799999999999997</c:v>
                </c:pt>
                <c:pt idx="102">
                  <c:v>20</c:v>
                </c:pt>
                <c:pt idx="103">
                  <c:v>17.600000000000001</c:v>
                </c:pt>
                <c:pt idx="104">
                  <c:v>18</c:v>
                </c:pt>
                <c:pt idx="105">
                  <c:v>21.5</c:v>
                </c:pt>
                <c:pt idx="106">
                  <c:v>18.899999999999999</c:v>
                </c:pt>
                <c:pt idx="107">
                  <c:v>17.399999999999999</c:v>
                </c:pt>
                <c:pt idx="108">
                  <c:v>19.399999999999999</c:v>
                </c:pt>
                <c:pt idx="109">
                  <c:v>16.399999999999999</c:v>
                </c:pt>
                <c:pt idx="110">
                  <c:v>14.5</c:v>
                </c:pt>
                <c:pt idx="111">
                  <c:v>15.200000000000001</c:v>
                </c:pt>
                <c:pt idx="112">
                  <c:v>15.2</c:v>
                </c:pt>
                <c:pt idx="113">
                  <c:v>17</c:v>
                </c:pt>
                <c:pt idx="114">
                  <c:v>12.700000000000001</c:v>
                </c:pt>
                <c:pt idx="115">
                  <c:v>16.3</c:v>
                </c:pt>
                <c:pt idx="116">
                  <c:v>16.399999999999999</c:v>
                </c:pt>
                <c:pt idx="117">
                  <c:v>15</c:v>
                </c:pt>
                <c:pt idx="118">
                  <c:v>17.5</c:v>
                </c:pt>
                <c:pt idx="119">
                  <c:v>16.299999999999997</c:v>
                </c:pt>
                <c:pt idx="120">
                  <c:v>19.5</c:v>
                </c:pt>
                <c:pt idx="121">
                  <c:v>19</c:v>
                </c:pt>
                <c:pt idx="122">
                  <c:v>23.7</c:v>
                </c:pt>
                <c:pt idx="123">
                  <c:v>21.4</c:v>
                </c:pt>
                <c:pt idx="124">
                  <c:v>18.899999999999999</c:v>
                </c:pt>
                <c:pt idx="125">
                  <c:v>19.899999999999999</c:v>
                </c:pt>
                <c:pt idx="126">
                  <c:v>19.899999999999999</c:v>
                </c:pt>
                <c:pt idx="127">
                  <c:v>24.1</c:v>
                </c:pt>
                <c:pt idx="128">
                  <c:v>21.8</c:v>
                </c:pt>
                <c:pt idx="129">
                  <c:v>23.4</c:v>
                </c:pt>
                <c:pt idx="130">
                  <c:v>23</c:v>
                </c:pt>
                <c:pt idx="131">
                  <c:v>19.899999999999999</c:v>
                </c:pt>
                <c:pt idx="132">
                  <c:v>21.8</c:v>
                </c:pt>
                <c:pt idx="133">
                  <c:v>21.099999999999998</c:v>
                </c:pt>
                <c:pt idx="134">
                  <c:v>17.899999999999999</c:v>
                </c:pt>
                <c:pt idx="135">
                  <c:v>19.899999999999999</c:v>
                </c:pt>
                <c:pt idx="136">
                  <c:v>20.399999999999999</c:v>
                </c:pt>
                <c:pt idx="137">
                  <c:v>21.1</c:v>
                </c:pt>
                <c:pt idx="138">
                  <c:v>19.400000000000002</c:v>
                </c:pt>
                <c:pt idx="139">
                  <c:v>20</c:v>
                </c:pt>
                <c:pt idx="140">
                  <c:v>19.100000000000001</c:v>
                </c:pt>
                <c:pt idx="141">
                  <c:v>18.8</c:v>
                </c:pt>
                <c:pt idx="142">
                  <c:v>18.399999999999999</c:v>
                </c:pt>
                <c:pt idx="143">
                  <c:v>20.3</c:v>
                </c:pt>
                <c:pt idx="144">
                  <c:v>20.700000000000003</c:v>
                </c:pt>
                <c:pt idx="145">
                  <c:v>19.5</c:v>
                </c:pt>
                <c:pt idx="146">
                  <c:v>21.9</c:v>
                </c:pt>
                <c:pt idx="147">
                  <c:v>21.4</c:v>
                </c:pt>
                <c:pt idx="148">
                  <c:v>23</c:v>
                </c:pt>
                <c:pt idx="149">
                  <c:v>24.299999999999997</c:v>
                </c:pt>
                <c:pt idx="150">
                  <c:v>22.6</c:v>
                </c:pt>
                <c:pt idx="151">
                  <c:v>20.6</c:v>
                </c:pt>
                <c:pt idx="152">
                  <c:v>21.3</c:v>
                </c:pt>
                <c:pt idx="153">
                  <c:v>23</c:v>
                </c:pt>
                <c:pt idx="154">
                  <c:v>21.400000000000002</c:v>
                </c:pt>
                <c:pt idx="155">
                  <c:v>20.2</c:v>
                </c:pt>
                <c:pt idx="156">
                  <c:v>20</c:v>
                </c:pt>
                <c:pt idx="157">
                  <c:v>15.7</c:v>
                </c:pt>
                <c:pt idx="158">
                  <c:v>17.8</c:v>
                </c:pt>
                <c:pt idx="159">
                  <c:v>8.5</c:v>
                </c:pt>
                <c:pt idx="160">
                  <c:v>10.899999999999999</c:v>
                </c:pt>
                <c:pt idx="161">
                  <c:v>11.9</c:v>
                </c:pt>
                <c:pt idx="162">
                  <c:v>8.7000000000000011</c:v>
                </c:pt>
                <c:pt idx="163">
                  <c:v>9.2999999999999989</c:v>
                </c:pt>
                <c:pt idx="164">
                  <c:v>14.600000000000001</c:v>
                </c:pt>
                <c:pt idx="165">
                  <c:v>11.799999999999999</c:v>
                </c:pt>
                <c:pt idx="166">
                  <c:v>11.000000000000002</c:v>
                </c:pt>
                <c:pt idx="167">
                  <c:v>10.199999999999999</c:v>
                </c:pt>
                <c:pt idx="168">
                  <c:v>14</c:v>
                </c:pt>
                <c:pt idx="169">
                  <c:v>10.700000000000001</c:v>
                </c:pt>
                <c:pt idx="170">
                  <c:v>15.000000000000002</c:v>
                </c:pt>
                <c:pt idx="171">
                  <c:v>9.7000000000000011</c:v>
                </c:pt>
                <c:pt idx="172">
                  <c:v>7.5</c:v>
                </c:pt>
                <c:pt idx="173">
                  <c:v>8.1</c:v>
                </c:pt>
                <c:pt idx="174">
                  <c:v>5.9</c:v>
                </c:pt>
                <c:pt idx="175">
                  <c:v>3.6999999999999993</c:v>
                </c:pt>
                <c:pt idx="176">
                  <c:v>5.7000000000000011</c:v>
                </c:pt>
                <c:pt idx="177">
                  <c:v>6.0999999999999979</c:v>
                </c:pt>
                <c:pt idx="178">
                  <c:v>7.4000000000000021</c:v>
                </c:pt>
                <c:pt idx="179">
                  <c:v>9.5999999999999979</c:v>
                </c:pt>
                <c:pt idx="180">
                  <c:v>6.8000000000000007</c:v>
                </c:pt>
                <c:pt idx="181">
                  <c:v>6.6</c:v>
                </c:pt>
                <c:pt idx="182">
                  <c:v>5.8999999999999986</c:v>
                </c:pt>
                <c:pt idx="183">
                  <c:v>3.3000000000000007</c:v>
                </c:pt>
                <c:pt idx="184">
                  <c:v>6.6</c:v>
                </c:pt>
                <c:pt idx="185">
                  <c:v>12</c:v>
                </c:pt>
                <c:pt idx="186">
                  <c:v>7.7000000000000011</c:v>
                </c:pt>
                <c:pt idx="187">
                  <c:v>6.6999999999999993</c:v>
                </c:pt>
                <c:pt idx="188">
                  <c:v>2.1000000000000014</c:v>
                </c:pt>
                <c:pt idx="189">
                  <c:v>5.1999999999999993</c:v>
                </c:pt>
                <c:pt idx="190">
                  <c:v>2.9999999999999982</c:v>
                </c:pt>
                <c:pt idx="191">
                  <c:v>2.5999999999999996</c:v>
                </c:pt>
                <c:pt idx="192">
                  <c:v>2.9999999999999982</c:v>
                </c:pt>
                <c:pt idx="193">
                  <c:v>2</c:v>
                </c:pt>
                <c:pt idx="194">
                  <c:v>6.4999999999999982</c:v>
                </c:pt>
                <c:pt idx="195">
                  <c:v>6.6000000000000014</c:v>
                </c:pt>
                <c:pt idx="196">
                  <c:v>10.5</c:v>
                </c:pt>
                <c:pt idx="197">
                  <c:v>11.8</c:v>
                </c:pt>
                <c:pt idx="198">
                  <c:v>11.1</c:v>
                </c:pt>
                <c:pt idx="199">
                  <c:v>8.9999999999999982</c:v>
                </c:pt>
                <c:pt idx="200">
                  <c:v>12.6</c:v>
                </c:pt>
                <c:pt idx="201">
                  <c:v>12.8</c:v>
                </c:pt>
                <c:pt idx="202">
                  <c:v>9.8000000000000007</c:v>
                </c:pt>
                <c:pt idx="203">
                  <c:v>11.7</c:v>
                </c:pt>
                <c:pt idx="204">
                  <c:v>13.100000000000001</c:v>
                </c:pt>
                <c:pt idx="205">
                  <c:v>11.599999999999998</c:v>
                </c:pt>
                <c:pt idx="206">
                  <c:v>13.3</c:v>
                </c:pt>
                <c:pt idx="207">
                  <c:v>12.3</c:v>
                </c:pt>
                <c:pt idx="208">
                  <c:v>14.999999999999998</c:v>
                </c:pt>
                <c:pt idx="209">
                  <c:v>13.7</c:v>
                </c:pt>
                <c:pt idx="210">
                  <c:v>12.899999999999999</c:v>
                </c:pt>
                <c:pt idx="211">
                  <c:v>14.6</c:v>
                </c:pt>
                <c:pt idx="212">
                  <c:v>13.700000000000001</c:v>
                </c:pt>
                <c:pt idx="213">
                  <c:v>13.5</c:v>
                </c:pt>
                <c:pt idx="214">
                  <c:v>14.100000000000001</c:v>
                </c:pt>
                <c:pt idx="215">
                  <c:v>11</c:v>
                </c:pt>
                <c:pt idx="216">
                  <c:v>12.400000000000002</c:v>
                </c:pt>
                <c:pt idx="217">
                  <c:v>13.799999999999999</c:v>
                </c:pt>
                <c:pt idx="218">
                  <c:v>11.5</c:v>
                </c:pt>
                <c:pt idx="219">
                  <c:v>10.399999999999999</c:v>
                </c:pt>
                <c:pt idx="220">
                  <c:v>14.3</c:v>
                </c:pt>
                <c:pt idx="221">
                  <c:v>13.6</c:v>
                </c:pt>
                <c:pt idx="222">
                  <c:v>10.6</c:v>
                </c:pt>
                <c:pt idx="223">
                  <c:v>16.200000000000003</c:v>
                </c:pt>
                <c:pt idx="224">
                  <c:v>15</c:v>
                </c:pt>
                <c:pt idx="225">
                  <c:v>15.4</c:v>
                </c:pt>
                <c:pt idx="226">
                  <c:v>12.799999999999999</c:v>
                </c:pt>
                <c:pt idx="227">
                  <c:v>12</c:v>
                </c:pt>
                <c:pt idx="228">
                  <c:v>13.8</c:v>
                </c:pt>
                <c:pt idx="229">
                  <c:v>18.2</c:v>
                </c:pt>
                <c:pt idx="230">
                  <c:v>18.7</c:v>
                </c:pt>
                <c:pt idx="231">
                  <c:v>13.899999999999999</c:v>
                </c:pt>
                <c:pt idx="232">
                  <c:v>17.600000000000001</c:v>
                </c:pt>
                <c:pt idx="233">
                  <c:v>15.599999999999998</c:v>
                </c:pt>
                <c:pt idx="234">
                  <c:v>18.2</c:v>
                </c:pt>
                <c:pt idx="235">
                  <c:v>19.399999999999999</c:v>
                </c:pt>
                <c:pt idx="236">
                  <c:v>19.200000000000003</c:v>
                </c:pt>
                <c:pt idx="237">
                  <c:v>16</c:v>
                </c:pt>
                <c:pt idx="238">
                  <c:v>18.3</c:v>
                </c:pt>
                <c:pt idx="239">
                  <c:v>19.899999999999999</c:v>
                </c:pt>
                <c:pt idx="240">
                  <c:v>17.399999999999999</c:v>
                </c:pt>
                <c:pt idx="241">
                  <c:v>18.600000000000001</c:v>
                </c:pt>
                <c:pt idx="242">
                  <c:v>22.2</c:v>
                </c:pt>
                <c:pt idx="243">
                  <c:v>20</c:v>
                </c:pt>
                <c:pt idx="244">
                  <c:v>23.299999999999997</c:v>
                </c:pt>
                <c:pt idx="245">
                  <c:v>24.1</c:v>
                </c:pt>
                <c:pt idx="246">
                  <c:v>17.799999999999997</c:v>
                </c:pt>
                <c:pt idx="247">
                  <c:v>21.900000000000002</c:v>
                </c:pt>
                <c:pt idx="248">
                  <c:v>19</c:v>
                </c:pt>
                <c:pt idx="249">
                  <c:v>22.1</c:v>
                </c:pt>
                <c:pt idx="250">
                  <c:v>22.2</c:v>
                </c:pt>
                <c:pt idx="251">
                  <c:v>21.1</c:v>
                </c:pt>
                <c:pt idx="252">
                  <c:v>23.8</c:v>
                </c:pt>
                <c:pt idx="253">
                  <c:v>22.6</c:v>
                </c:pt>
                <c:pt idx="254">
                  <c:v>21.5</c:v>
                </c:pt>
                <c:pt idx="255">
                  <c:v>17.200000000000003</c:v>
                </c:pt>
                <c:pt idx="256">
                  <c:v>21.7</c:v>
                </c:pt>
                <c:pt idx="257">
                  <c:v>22</c:v>
                </c:pt>
                <c:pt idx="258">
                  <c:v>18</c:v>
                </c:pt>
                <c:pt idx="259">
                  <c:v>21.4</c:v>
                </c:pt>
                <c:pt idx="260">
                  <c:v>20.5</c:v>
                </c:pt>
                <c:pt idx="261">
                  <c:v>18.2</c:v>
                </c:pt>
                <c:pt idx="262">
                  <c:v>21</c:v>
                </c:pt>
                <c:pt idx="263">
                  <c:v>20.8</c:v>
                </c:pt>
                <c:pt idx="264">
                  <c:v>17.600000000000001</c:v>
                </c:pt>
                <c:pt idx="265">
                  <c:v>21.700000000000003</c:v>
                </c:pt>
                <c:pt idx="266">
                  <c:v>21.3</c:v>
                </c:pt>
                <c:pt idx="267">
                  <c:v>17.600000000000001</c:v>
                </c:pt>
                <c:pt idx="268">
                  <c:v>23.1</c:v>
                </c:pt>
                <c:pt idx="269">
                  <c:v>24.8</c:v>
                </c:pt>
                <c:pt idx="270">
                  <c:v>21.900000000000002</c:v>
                </c:pt>
                <c:pt idx="271">
                  <c:v>20.700000000000003</c:v>
                </c:pt>
                <c:pt idx="272">
                  <c:v>21</c:v>
                </c:pt>
                <c:pt idx="273">
                  <c:v>18.8</c:v>
                </c:pt>
                <c:pt idx="274">
                  <c:v>22.6</c:v>
                </c:pt>
                <c:pt idx="275">
                  <c:v>20</c:v>
                </c:pt>
                <c:pt idx="276">
                  <c:v>21.299999999999997</c:v>
                </c:pt>
                <c:pt idx="277">
                  <c:v>23.6</c:v>
                </c:pt>
                <c:pt idx="278">
                  <c:v>23.3</c:v>
                </c:pt>
                <c:pt idx="279">
                  <c:v>19.3</c:v>
                </c:pt>
                <c:pt idx="280">
                  <c:v>23.1</c:v>
                </c:pt>
                <c:pt idx="281">
                  <c:v>22.3</c:v>
                </c:pt>
                <c:pt idx="282">
                  <c:v>17.3</c:v>
                </c:pt>
                <c:pt idx="283">
                  <c:v>16.399999999999999</c:v>
                </c:pt>
                <c:pt idx="284">
                  <c:v>16.399999999999999</c:v>
                </c:pt>
                <c:pt idx="285">
                  <c:v>15</c:v>
                </c:pt>
                <c:pt idx="286">
                  <c:v>17.299999999999997</c:v>
                </c:pt>
                <c:pt idx="287">
                  <c:v>17.299999999999997</c:v>
                </c:pt>
                <c:pt idx="288">
                  <c:v>14.600000000000001</c:v>
                </c:pt>
                <c:pt idx="289">
                  <c:v>14.899999999999999</c:v>
                </c:pt>
                <c:pt idx="290">
                  <c:v>11.8</c:v>
                </c:pt>
                <c:pt idx="291">
                  <c:v>7.1</c:v>
                </c:pt>
                <c:pt idx="292">
                  <c:v>11.7</c:v>
                </c:pt>
                <c:pt idx="293">
                  <c:v>12.4</c:v>
                </c:pt>
                <c:pt idx="294">
                  <c:v>10.500000000000002</c:v>
                </c:pt>
                <c:pt idx="295">
                  <c:v>11.3</c:v>
                </c:pt>
                <c:pt idx="296">
                  <c:v>14.1</c:v>
                </c:pt>
                <c:pt idx="297">
                  <c:v>13.000000000000002</c:v>
                </c:pt>
                <c:pt idx="298">
                  <c:v>13.3</c:v>
                </c:pt>
                <c:pt idx="299">
                  <c:v>12.899999999999999</c:v>
                </c:pt>
                <c:pt idx="300">
                  <c:v>10.500000000000002</c:v>
                </c:pt>
                <c:pt idx="301">
                  <c:v>12.000000000000002</c:v>
                </c:pt>
                <c:pt idx="302">
                  <c:v>12.6</c:v>
                </c:pt>
                <c:pt idx="303">
                  <c:v>6.5999999999999979</c:v>
                </c:pt>
                <c:pt idx="304">
                  <c:v>9.4999999999999982</c:v>
                </c:pt>
                <c:pt idx="305">
                  <c:v>8.9000000000000021</c:v>
                </c:pt>
                <c:pt idx="306">
                  <c:v>8.1999999999999993</c:v>
                </c:pt>
                <c:pt idx="307">
                  <c:v>3.8000000000000007</c:v>
                </c:pt>
                <c:pt idx="308">
                  <c:v>2.4000000000000004</c:v>
                </c:pt>
                <c:pt idx="309">
                  <c:v>6.5</c:v>
                </c:pt>
                <c:pt idx="310">
                  <c:v>7.4000000000000021</c:v>
                </c:pt>
                <c:pt idx="311">
                  <c:v>6.7000000000000011</c:v>
                </c:pt>
                <c:pt idx="312">
                  <c:v>4.5999999999999996</c:v>
                </c:pt>
                <c:pt idx="313">
                  <c:v>11.2</c:v>
                </c:pt>
                <c:pt idx="314">
                  <c:v>9.3000000000000007</c:v>
                </c:pt>
                <c:pt idx="315">
                  <c:v>6.0999999999999979</c:v>
                </c:pt>
                <c:pt idx="316">
                  <c:v>10.6</c:v>
                </c:pt>
                <c:pt idx="317">
                  <c:v>12.1</c:v>
                </c:pt>
                <c:pt idx="318">
                  <c:v>9.6</c:v>
                </c:pt>
                <c:pt idx="319">
                  <c:v>8.7000000000000011</c:v>
                </c:pt>
                <c:pt idx="320">
                  <c:v>7.9</c:v>
                </c:pt>
                <c:pt idx="321">
                  <c:v>7.7999999999999989</c:v>
                </c:pt>
                <c:pt idx="322">
                  <c:v>6.9000000000000021</c:v>
                </c:pt>
                <c:pt idx="323">
                  <c:v>11.1</c:v>
                </c:pt>
                <c:pt idx="324">
                  <c:v>9.5</c:v>
                </c:pt>
                <c:pt idx="325">
                  <c:v>10.5</c:v>
                </c:pt>
                <c:pt idx="326">
                  <c:v>10.8</c:v>
                </c:pt>
                <c:pt idx="327">
                  <c:v>9.5</c:v>
                </c:pt>
                <c:pt idx="328">
                  <c:v>8.6</c:v>
                </c:pt>
                <c:pt idx="329">
                  <c:v>12.5</c:v>
                </c:pt>
                <c:pt idx="330">
                  <c:v>10.9</c:v>
                </c:pt>
                <c:pt idx="331">
                  <c:v>11.399999999999999</c:v>
                </c:pt>
                <c:pt idx="332">
                  <c:v>7.6</c:v>
                </c:pt>
                <c:pt idx="333">
                  <c:v>7.1000000000000014</c:v>
                </c:pt>
                <c:pt idx="334">
                  <c:v>9.2000000000000011</c:v>
                </c:pt>
                <c:pt idx="335">
                  <c:v>12.399999999999999</c:v>
                </c:pt>
                <c:pt idx="336">
                  <c:v>10.200000000000001</c:v>
                </c:pt>
                <c:pt idx="337">
                  <c:v>10.799999999999999</c:v>
                </c:pt>
                <c:pt idx="338">
                  <c:v>7.4000000000000021</c:v>
                </c:pt>
                <c:pt idx="339">
                  <c:v>6.7999999999999989</c:v>
                </c:pt>
                <c:pt idx="340">
                  <c:v>11.5</c:v>
                </c:pt>
                <c:pt idx="341">
                  <c:v>12.600000000000001</c:v>
                </c:pt>
                <c:pt idx="342">
                  <c:v>11.7</c:v>
                </c:pt>
                <c:pt idx="343">
                  <c:v>9.4</c:v>
                </c:pt>
                <c:pt idx="344">
                  <c:v>10</c:v>
                </c:pt>
                <c:pt idx="345">
                  <c:v>8.9</c:v>
                </c:pt>
                <c:pt idx="346">
                  <c:v>7.9</c:v>
                </c:pt>
                <c:pt idx="347">
                  <c:v>8</c:v>
                </c:pt>
                <c:pt idx="348">
                  <c:v>9.8000000000000007</c:v>
                </c:pt>
                <c:pt idx="349">
                  <c:v>8.7999999999999989</c:v>
                </c:pt>
                <c:pt idx="350">
                  <c:v>11.399999999999999</c:v>
                </c:pt>
                <c:pt idx="351">
                  <c:v>11.5</c:v>
                </c:pt>
                <c:pt idx="352">
                  <c:v>12.9</c:v>
                </c:pt>
                <c:pt idx="353">
                  <c:v>14.099999999999998</c:v>
                </c:pt>
                <c:pt idx="354">
                  <c:v>12.4</c:v>
                </c:pt>
                <c:pt idx="355">
                  <c:v>10.899999999999999</c:v>
                </c:pt>
                <c:pt idx="356">
                  <c:v>10</c:v>
                </c:pt>
                <c:pt idx="357">
                  <c:v>9.7999999999999989</c:v>
                </c:pt>
                <c:pt idx="358">
                  <c:v>10.7</c:v>
                </c:pt>
                <c:pt idx="359">
                  <c:v>10.899999999999999</c:v>
                </c:pt>
                <c:pt idx="360">
                  <c:v>12</c:v>
                </c:pt>
                <c:pt idx="361">
                  <c:v>11.3</c:v>
                </c:pt>
                <c:pt idx="362">
                  <c:v>11.2</c:v>
                </c:pt>
                <c:pt idx="363">
                  <c:v>10.799999999999999</c:v>
                </c:pt>
                <c:pt idx="364">
                  <c:v>8.4999999999999982</c:v>
                </c:pt>
                <c:pt idx="365">
                  <c:v>9.7999999999999989</c:v>
                </c:pt>
                <c:pt idx="366">
                  <c:v>8.3000000000000007</c:v>
                </c:pt>
                <c:pt idx="367">
                  <c:v>7.4</c:v>
                </c:pt>
                <c:pt idx="368">
                  <c:v>2.4000000000000021</c:v>
                </c:pt>
                <c:pt idx="369">
                  <c:v>2</c:v>
                </c:pt>
                <c:pt idx="370">
                  <c:v>-0.5</c:v>
                </c:pt>
                <c:pt idx="371">
                  <c:v>-2.8000000000000007</c:v>
                </c:pt>
                <c:pt idx="372">
                  <c:v>-1.5999999999999996</c:v>
                </c:pt>
                <c:pt idx="373">
                  <c:v>-0.5</c:v>
                </c:pt>
                <c:pt idx="374">
                  <c:v>1.1999999999999993</c:v>
                </c:pt>
                <c:pt idx="375">
                  <c:v>-8.1</c:v>
                </c:pt>
                <c:pt idx="376">
                  <c:v>-4.9000000000000004</c:v>
                </c:pt>
                <c:pt idx="377">
                  <c:v>-6.1000000000000014</c:v>
                </c:pt>
                <c:pt idx="378">
                  <c:v>-8.0999999999999979</c:v>
                </c:pt>
                <c:pt idx="379">
                  <c:v>-16.100000000000001</c:v>
                </c:pt>
                <c:pt idx="380">
                  <c:v>-16.099999999999998</c:v>
                </c:pt>
                <c:pt idx="381">
                  <c:v>-13.099999999999998</c:v>
                </c:pt>
                <c:pt idx="382">
                  <c:v>-6.8999999999999986</c:v>
                </c:pt>
                <c:pt idx="383">
                  <c:v>-8.1</c:v>
                </c:pt>
                <c:pt idx="384">
                  <c:v>-8.7000000000000011</c:v>
                </c:pt>
                <c:pt idx="385">
                  <c:v>-7</c:v>
                </c:pt>
                <c:pt idx="386">
                  <c:v>-8.1000000000000014</c:v>
                </c:pt>
                <c:pt idx="387">
                  <c:v>-8.6000000000000014</c:v>
                </c:pt>
                <c:pt idx="388">
                  <c:v>-7.9999999999999982</c:v>
                </c:pt>
                <c:pt idx="389">
                  <c:v>-7.9999999999999982</c:v>
                </c:pt>
                <c:pt idx="390">
                  <c:v>-5.3000000000000007</c:v>
                </c:pt>
                <c:pt idx="391">
                  <c:v>-7.7000000000000011</c:v>
                </c:pt>
                <c:pt idx="392">
                  <c:v>-6.5999999999999979</c:v>
                </c:pt>
                <c:pt idx="393">
                  <c:v>-6.1999999999999993</c:v>
                </c:pt>
                <c:pt idx="394">
                  <c:v>-4.9999999999999982</c:v>
                </c:pt>
                <c:pt idx="395">
                  <c:v>-6.2000000000000011</c:v>
                </c:pt>
                <c:pt idx="396">
                  <c:v>-7.1</c:v>
                </c:pt>
                <c:pt idx="397">
                  <c:v>-6.1</c:v>
                </c:pt>
                <c:pt idx="398">
                  <c:v>-6</c:v>
                </c:pt>
                <c:pt idx="399">
                  <c:v>-6.3000000000000007</c:v>
                </c:pt>
                <c:pt idx="400">
                  <c:v>-0.90000000000000036</c:v>
                </c:pt>
                <c:pt idx="401">
                  <c:v>0.19999999999999929</c:v>
                </c:pt>
                <c:pt idx="402">
                  <c:v>1.3000000000000007</c:v>
                </c:pt>
                <c:pt idx="403">
                  <c:v>4.1999999999999993</c:v>
                </c:pt>
                <c:pt idx="404">
                  <c:v>-0.30000000000000071</c:v>
                </c:pt>
                <c:pt idx="405">
                  <c:v>2.3000000000000007</c:v>
                </c:pt>
                <c:pt idx="406">
                  <c:v>-0.19999999999999929</c:v>
                </c:pt>
                <c:pt idx="407">
                  <c:v>-2.5000000000000018</c:v>
                </c:pt>
                <c:pt idx="408">
                  <c:v>-0.99999999999999822</c:v>
                </c:pt>
                <c:pt idx="409">
                  <c:v>-4.5</c:v>
                </c:pt>
                <c:pt idx="410">
                  <c:v>-4.3000000000000007</c:v>
                </c:pt>
                <c:pt idx="411">
                  <c:v>-8.2000000000000011</c:v>
                </c:pt>
                <c:pt idx="412">
                  <c:v>0</c:v>
                </c:pt>
                <c:pt idx="413">
                  <c:v>2</c:v>
                </c:pt>
                <c:pt idx="414">
                  <c:v>-1.5</c:v>
                </c:pt>
                <c:pt idx="415">
                  <c:v>2.5</c:v>
                </c:pt>
                <c:pt idx="416">
                  <c:v>0.90000000000000036</c:v>
                </c:pt>
                <c:pt idx="417">
                  <c:v>-9.9999999999999645E-2</c:v>
                </c:pt>
                <c:pt idx="418">
                  <c:v>1.5</c:v>
                </c:pt>
                <c:pt idx="419">
                  <c:v>0.20000000000000107</c:v>
                </c:pt>
                <c:pt idx="420">
                  <c:v>-0.70000000000000107</c:v>
                </c:pt>
                <c:pt idx="421">
                  <c:v>-0.69999999999999929</c:v>
                </c:pt>
                <c:pt idx="422">
                  <c:v>1</c:v>
                </c:pt>
                <c:pt idx="423">
                  <c:v>1.5999999999999996</c:v>
                </c:pt>
                <c:pt idx="424">
                  <c:v>-9.9999999999999645E-2</c:v>
                </c:pt>
                <c:pt idx="425">
                  <c:v>-3.5000000000000018</c:v>
                </c:pt>
                <c:pt idx="426">
                  <c:v>-9.8000000000000007</c:v>
                </c:pt>
                <c:pt idx="427">
                  <c:v>-3.5</c:v>
                </c:pt>
                <c:pt idx="428">
                  <c:v>-3.0999999999999996</c:v>
                </c:pt>
                <c:pt idx="429">
                  <c:v>0.90000000000000036</c:v>
                </c:pt>
                <c:pt idx="430">
                  <c:v>0.29999999999999893</c:v>
                </c:pt>
                <c:pt idx="431">
                  <c:v>1.7000000000000011</c:v>
                </c:pt>
                <c:pt idx="432">
                  <c:v>2</c:v>
                </c:pt>
                <c:pt idx="433">
                  <c:v>4</c:v>
                </c:pt>
                <c:pt idx="434">
                  <c:v>1.1999999999999993</c:v>
                </c:pt>
                <c:pt idx="435">
                  <c:v>0.19999999999999929</c:v>
                </c:pt>
                <c:pt idx="436">
                  <c:v>-0.19999999999999929</c:v>
                </c:pt>
                <c:pt idx="437">
                  <c:v>-0.40000000000000036</c:v>
                </c:pt>
                <c:pt idx="438">
                  <c:v>2.7000000000000011</c:v>
                </c:pt>
                <c:pt idx="439">
                  <c:v>2.4000000000000004</c:v>
                </c:pt>
                <c:pt idx="440">
                  <c:v>3.8000000000000007</c:v>
                </c:pt>
                <c:pt idx="441">
                  <c:v>3.9000000000000004</c:v>
                </c:pt>
                <c:pt idx="442">
                  <c:v>3.5</c:v>
                </c:pt>
                <c:pt idx="443">
                  <c:v>5.2999999999999989</c:v>
                </c:pt>
                <c:pt idx="444">
                  <c:v>6.6</c:v>
                </c:pt>
                <c:pt idx="445">
                  <c:v>3.9000000000000004</c:v>
                </c:pt>
                <c:pt idx="446">
                  <c:v>3.4999999999999982</c:v>
                </c:pt>
                <c:pt idx="447">
                  <c:v>5.3999999999999986</c:v>
                </c:pt>
                <c:pt idx="448">
                  <c:v>5.8999999999999986</c:v>
                </c:pt>
                <c:pt idx="449">
                  <c:v>6</c:v>
                </c:pt>
                <c:pt idx="450">
                  <c:v>8.6999999999999993</c:v>
                </c:pt>
                <c:pt idx="451">
                  <c:v>5.5999999999999979</c:v>
                </c:pt>
                <c:pt idx="452">
                  <c:v>9.1000000000000014</c:v>
                </c:pt>
                <c:pt idx="453">
                  <c:v>6.5999999999999979</c:v>
                </c:pt>
                <c:pt idx="454">
                  <c:v>6.9000000000000021</c:v>
                </c:pt>
                <c:pt idx="455">
                  <c:v>7.0000000000000018</c:v>
                </c:pt>
                <c:pt idx="456">
                  <c:v>5.6999999999999993</c:v>
                </c:pt>
                <c:pt idx="457">
                  <c:v>6.3999999999999986</c:v>
                </c:pt>
                <c:pt idx="458">
                  <c:v>8.7999999999999989</c:v>
                </c:pt>
                <c:pt idx="459">
                  <c:v>7.6000000000000014</c:v>
                </c:pt>
                <c:pt idx="460">
                  <c:v>5.5</c:v>
                </c:pt>
                <c:pt idx="461">
                  <c:v>6.8000000000000007</c:v>
                </c:pt>
                <c:pt idx="462">
                  <c:v>7.9000000000000021</c:v>
                </c:pt>
                <c:pt idx="463">
                  <c:v>6.1</c:v>
                </c:pt>
                <c:pt idx="464">
                  <c:v>4.5999999999999979</c:v>
                </c:pt>
                <c:pt idx="465">
                  <c:v>3.4000000000000004</c:v>
                </c:pt>
                <c:pt idx="466">
                  <c:v>3.9000000000000004</c:v>
                </c:pt>
                <c:pt idx="467">
                  <c:v>6.8999999999999986</c:v>
                </c:pt>
                <c:pt idx="468">
                  <c:v>6.1000000000000014</c:v>
                </c:pt>
                <c:pt idx="469">
                  <c:v>7.5</c:v>
                </c:pt>
                <c:pt idx="470">
                  <c:v>7.1</c:v>
                </c:pt>
                <c:pt idx="471">
                  <c:v>7.1999999999999993</c:v>
                </c:pt>
                <c:pt idx="472">
                  <c:v>8.1999999999999993</c:v>
                </c:pt>
                <c:pt idx="473">
                  <c:v>12.9</c:v>
                </c:pt>
                <c:pt idx="474">
                  <c:v>8.7000000000000011</c:v>
                </c:pt>
                <c:pt idx="475">
                  <c:v>11.1</c:v>
                </c:pt>
                <c:pt idx="476">
                  <c:v>15</c:v>
                </c:pt>
                <c:pt idx="477">
                  <c:v>11.1</c:v>
                </c:pt>
                <c:pt idx="478">
                  <c:v>10.400000000000002</c:v>
                </c:pt>
                <c:pt idx="479">
                  <c:v>11.599999999999998</c:v>
                </c:pt>
                <c:pt idx="480">
                  <c:v>10.5</c:v>
                </c:pt>
                <c:pt idx="481">
                  <c:v>11.499999999999998</c:v>
                </c:pt>
                <c:pt idx="482">
                  <c:v>11.9</c:v>
                </c:pt>
                <c:pt idx="483">
                  <c:v>12.8</c:v>
                </c:pt>
                <c:pt idx="484">
                  <c:v>12.700000000000001</c:v>
                </c:pt>
                <c:pt idx="485">
                  <c:v>13.7</c:v>
                </c:pt>
                <c:pt idx="486">
                  <c:v>12.700000000000001</c:v>
                </c:pt>
                <c:pt idx="487">
                  <c:v>14.9</c:v>
                </c:pt>
                <c:pt idx="488">
                  <c:v>16</c:v>
                </c:pt>
                <c:pt idx="489">
                  <c:v>13.9</c:v>
                </c:pt>
                <c:pt idx="490">
                  <c:v>13.399999999999999</c:v>
                </c:pt>
                <c:pt idx="491">
                  <c:v>11.799999999999999</c:v>
                </c:pt>
                <c:pt idx="492">
                  <c:v>10.999999999999998</c:v>
                </c:pt>
                <c:pt idx="493">
                  <c:v>18.5</c:v>
                </c:pt>
                <c:pt idx="494">
                  <c:v>14.9</c:v>
                </c:pt>
                <c:pt idx="495">
                  <c:v>16.5</c:v>
                </c:pt>
                <c:pt idx="496">
                  <c:v>16</c:v>
                </c:pt>
                <c:pt idx="497">
                  <c:v>14.799999999999999</c:v>
                </c:pt>
                <c:pt idx="498">
                  <c:v>10.899999999999999</c:v>
                </c:pt>
                <c:pt idx="499">
                  <c:v>11.5</c:v>
                </c:pt>
              </c:numCache>
            </c:numRef>
          </c:val>
          <c:smooth val="0"/>
          <c:extLst>
            <c:ext xmlns:c16="http://schemas.microsoft.com/office/drawing/2014/chart" uri="{C3380CC4-5D6E-409C-BE32-E72D297353CC}">
              <c16:uniqueId val="{00000001-45BB-4B58-B7A0-DEE97CBF32BA}"/>
            </c:ext>
          </c:extLst>
        </c:ser>
        <c:dLbls>
          <c:showLegendKey val="0"/>
          <c:showVal val="0"/>
          <c:showCatName val="0"/>
          <c:showSerName val="0"/>
          <c:showPercent val="0"/>
          <c:showBubbleSize val="0"/>
        </c:dLbls>
        <c:marker val="1"/>
        <c:smooth val="0"/>
        <c:axId val="172267471"/>
        <c:axId val="1391146032"/>
      </c:lineChart>
      <c:dateAx>
        <c:axId val="172267471"/>
        <c:scaling>
          <c:orientation val="minMax"/>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391146032"/>
        <c:crosses val="autoZero"/>
        <c:auto val="1"/>
        <c:lblOffset val="100"/>
        <c:baseTimeUnit val="months"/>
        <c:majorUnit val="12"/>
        <c:majorTimeUnit val="months"/>
      </c:dateAx>
      <c:valAx>
        <c:axId val="1391146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2267471"/>
        <c:crosses val="autoZero"/>
        <c:crossBetween val="between"/>
      </c:valAx>
      <c:valAx>
        <c:axId val="113010815"/>
        <c:scaling>
          <c:orientation val="minMax"/>
          <c:max val="50"/>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900504384"/>
        <c:crosses val="max"/>
        <c:crossBetween val="between"/>
      </c:valAx>
      <c:dateAx>
        <c:axId val="900504384"/>
        <c:scaling>
          <c:orientation val="minMax"/>
        </c:scaling>
        <c:delete val="1"/>
        <c:axPos val="b"/>
        <c:numFmt formatCode="m/d/yyyy" sourceLinked="1"/>
        <c:majorTickMark val="out"/>
        <c:minorTickMark val="none"/>
        <c:tickLblPos val="nextTo"/>
        <c:crossAx val="113010815"/>
        <c:crosses val="autoZero"/>
        <c:auto val="1"/>
        <c:lblOffset val="100"/>
        <c:baseTimeUnit val="months"/>
      </c:date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0.05052</cdr:x>
      <cdr:y>0.15912</cdr:y>
    </cdr:from>
    <cdr:to>
      <cdr:x>0.6765</cdr:x>
      <cdr:y>0.249</cdr:y>
    </cdr:to>
    <cdr:sp macro="" textlink="">
      <cdr:nvSpPr>
        <cdr:cNvPr id="2" name="TextBox 1"/>
        <cdr:cNvSpPr txBox="1"/>
      </cdr:nvSpPr>
      <cdr:spPr>
        <a:xfrm xmlns:a="http://schemas.openxmlformats.org/drawingml/2006/main">
          <a:off x="285568" y="710637"/>
          <a:ext cx="3538719" cy="4014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solidFill>
                <a:schemeClr val="accent5"/>
              </a:solidFill>
            </a:rPr>
            <a:t>Millennials: Born 1981-1996</a:t>
          </a:r>
        </a:p>
      </cdr:txBody>
    </cdr:sp>
  </cdr:relSizeAnchor>
  <cdr:relSizeAnchor xmlns:cdr="http://schemas.openxmlformats.org/drawingml/2006/chartDrawing">
    <cdr:from>
      <cdr:x>0.36771</cdr:x>
      <cdr:y>0.13678</cdr:y>
    </cdr:from>
    <cdr:to>
      <cdr:x>0.36771</cdr:x>
      <cdr:y>0.93678</cdr:y>
    </cdr:to>
    <cdr:cxnSp macro="">
      <cdr:nvCxnSpPr>
        <cdr:cNvPr id="4" name="Straight Connector 3">
          <a:extLst xmlns:a="http://schemas.openxmlformats.org/drawingml/2006/main">
            <a:ext uri="{FF2B5EF4-FFF2-40B4-BE49-F238E27FC236}">
              <a16:creationId xmlns:a16="http://schemas.microsoft.com/office/drawing/2014/main" id="{DDAB2871-D1DB-4F02-8515-3FA6FE68BC96}"/>
            </a:ext>
          </a:extLst>
        </cdr:cNvPr>
        <cdr:cNvCxnSpPr/>
      </cdr:nvCxnSpPr>
      <cdr:spPr>
        <a:xfrm xmlns:a="http://schemas.openxmlformats.org/drawingml/2006/main" flipV="1">
          <a:off x="2078719" y="610904"/>
          <a:ext cx="0" cy="3572940"/>
        </a:xfrm>
        <a:prstGeom xmlns:a="http://schemas.openxmlformats.org/drawingml/2006/main" prst="line">
          <a:avLst/>
        </a:prstGeom>
        <a:ln xmlns:a="http://schemas.openxmlformats.org/drawingml/2006/main" w="158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5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25713" y="868363"/>
            <a:ext cx="4168775" cy="2344737"/>
          </a:xfrm>
          <a:prstGeom prst="rect">
            <a:avLst/>
          </a:prstGeom>
          <a:noFill/>
          <a:ln w="12700">
            <a:solidFill>
              <a:prstClr val="black"/>
            </a:solidFill>
          </a:ln>
        </p:spPr>
        <p:txBody>
          <a:bodyPr vert="horz" lIns="92332" tIns="46166" rIns="92332" bIns="46166" rtlCol="0" anchor="ctr"/>
          <a:lstStyle/>
          <a:p>
            <a:endParaRPr lang="en-US"/>
          </a:p>
        </p:txBody>
      </p:sp>
      <p:sp>
        <p:nvSpPr>
          <p:cNvPr id="5" name="Notes Placeholder 4"/>
          <p:cNvSpPr>
            <a:spLocks noGrp="1"/>
          </p:cNvSpPr>
          <p:nvPr>
            <p:ph type="body" sz="quarter" idx="3"/>
          </p:nvPr>
        </p:nvSpPr>
        <p:spPr>
          <a:xfrm>
            <a:off x="922020" y="3343195"/>
            <a:ext cx="7376160" cy="2735342"/>
          </a:xfrm>
          <a:prstGeom prst="rect">
            <a:avLst/>
          </a:prstGeom>
        </p:spPr>
        <p:txBody>
          <a:bodyPr vert="horz" lIns="92332" tIns="46166" rIns="92332" bIns="46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1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lIns="91420" tIns="45712" rIns="91420" bIns="45712"/>
          <a:lstStyle/>
          <a:p>
            <a:fld id="{D1244F3F-A56B-440C-9FB9-72476B2615FD}" type="slidenum">
              <a:rPr lang="en-US" smtClean="0"/>
              <a:t>4</a:t>
            </a:fld>
            <a:endParaRPr lang="en-US"/>
          </a:p>
        </p:txBody>
      </p:sp>
    </p:spTree>
    <p:extLst>
      <p:ext uri="{BB962C8B-B14F-4D97-AF65-F5344CB8AC3E}">
        <p14:creationId xmlns:p14="http://schemas.microsoft.com/office/powerpoint/2010/main" val="289453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375178" y="6817872"/>
            <a:ext cx="4112108" cy="360147"/>
          </a:xfrm>
          <a:prstGeom prst="rect">
            <a:avLst/>
          </a:prstGeom>
        </p:spPr>
        <p:txBody>
          <a:bodyPr lIns="93315" tIns="46657" rIns="93315" bIns="46657"/>
          <a:lstStyle/>
          <a:p>
            <a:fld id="{D1244F3F-A56B-440C-9FB9-72476B2615FD}" type="slidenum">
              <a:rPr lang="en-US" smtClean="0"/>
              <a:t>14</a:t>
            </a:fld>
            <a:endParaRPr lang="en-US"/>
          </a:p>
        </p:txBody>
      </p:sp>
    </p:spTree>
    <p:extLst>
      <p:ext uri="{BB962C8B-B14F-4D97-AF65-F5344CB8AC3E}">
        <p14:creationId xmlns:p14="http://schemas.microsoft.com/office/powerpoint/2010/main" val="427658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323846" y="6743898"/>
            <a:ext cx="4072838" cy="356239"/>
          </a:xfrm>
          <a:prstGeom prst="rect">
            <a:avLst/>
          </a:prstGeom>
        </p:spPr>
        <p:txBody>
          <a:bodyPr lIns="92373" tIns="46186" rIns="92373" bIns="46186"/>
          <a:lstStyle/>
          <a:p>
            <a:fld id="{D1244F3F-A56B-440C-9FB9-72476B2615FD}" type="slidenum">
              <a:rPr lang="en-US" smtClean="0"/>
              <a:t>15</a:t>
            </a:fld>
            <a:endParaRPr lang="en-US"/>
          </a:p>
        </p:txBody>
      </p:sp>
    </p:spTree>
    <p:extLst>
      <p:ext uri="{BB962C8B-B14F-4D97-AF65-F5344CB8AC3E}">
        <p14:creationId xmlns:p14="http://schemas.microsoft.com/office/powerpoint/2010/main" val="422866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22648" y="6598350"/>
            <a:ext cx="3995420" cy="348551"/>
          </a:xfrm>
          <a:prstGeom prst="rect">
            <a:avLst/>
          </a:prstGeom>
        </p:spPr>
        <p:txBody>
          <a:bodyPr lIns="90507" tIns="45254" rIns="90507" bIns="45254"/>
          <a:lstStyle/>
          <a:p>
            <a:fld id="{D1244F3F-A56B-440C-9FB9-72476B2615FD}" type="slidenum">
              <a:rPr lang="en-US" smtClean="0"/>
              <a:t>18</a:t>
            </a:fld>
            <a:endParaRPr lang="en-US"/>
          </a:p>
        </p:txBody>
      </p:sp>
    </p:spTree>
    <p:extLst>
      <p:ext uri="{BB962C8B-B14F-4D97-AF65-F5344CB8AC3E}">
        <p14:creationId xmlns:p14="http://schemas.microsoft.com/office/powerpoint/2010/main" val="97898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22648" y="6598350"/>
            <a:ext cx="3995420" cy="348551"/>
          </a:xfrm>
          <a:prstGeom prst="rect">
            <a:avLst/>
          </a:prstGeom>
        </p:spPr>
        <p:txBody>
          <a:bodyPr lIns="90507" tIns="45254" rIns="90507" bIns="45254"/>
          <a:lstStyle/>
          <a:p>
            <a:fld id="{D1244F3F-A56B-440C-9FB9-72476B2615FD}" type="slidenum">
              <a:rPr lang="en-US" smtClean="0"/>
              <a:t>19</a:t>
            </a:fld>
            <a:endParaRPr lang="en-US"/>
          </a:p>
        </p:txBody>
      </p:sp>
    </p:spTree>
    <p:extLst>
      <p:ext uri="{BB962C8B-B14F-4D97-AF65-F5344CB8AC3E}">
        <p14:creationId xmlns:p14="http://schemas.microsoft.com/office/powerpoint/2010/main" val="414290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323846" y="6743898"/>
            <a:ext cx="4072838" cy="356239"/>
          </a:xfrm>
          <a:prstGeom prst="rect">
            <a:avLst/>
          </a:prstGeom>
        </p:spPr>
        <p:txBody>
          <a:bodyPr lIns="92373" tIns="46186" rIns="92373" bIns="46186"/>
          <a:lstStyle/>
          <a:p>
            <a:fld id="{D1244F3F-A56B-440C-9FB9-72476B2615FD}" type="slidenum">
              <a:rPr lang="en-US" smtClean="0"/>
              <a:t>20</a:t>
            </a:fld>
            <a:endParaRPr lang="en-US"/>
          </a:p>
        </p:txBody>
      </p:sp>
    </p:spTree>
    <p:extLst>
      <p:ext uri="{BB962C8B-B14F-4D97-AF65-F5344CB8AC3E}">
        <p14:creationId xmlns:p14="http://schemas.microsoft.com/office/powerpoint/2010/main" val="5185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22648" y="6598350"/>
            <a:ext cx="3995420" cy="348551"/>
          </a:xfrm>
          <a:prstGeom prst="rect">
            <a:avLst/>
          </a:prstGeom>
        </p:spPr>
        <p:txBody>
          <a:bodyPr lIns="90507" tIns="45254" rIns="90507" bIns="45254"/>
          <a:lstStyle/>
          <a:p>
            <a:fld id="{D1244F3F-A56B-440C-9FB9-72476B2615FD}" type="slidenum">
              <a:rPr lang="en-US" smtClean="0"/>
              <a:t>21</a:t>
            </a:fld>
            <a:endParaRPr lang="en-US"/>
          </a:p>
        </p:txBody>
      </p:sp>
    </p:spTree>
    <p:extLst>
      <p:ext uri="{BB962C8B-B14F-4D97-AF65-F5344CB8AC3E}">
        <p14:creationId xmlns:p14="http://schemas.microsoft.com/office/powerpoint/2010/main" val="105824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074048" y="0"/>
            <a:ext cx="3116501" cy="473536"/>
          </a:xfrm>
          <a:prstGeom prst="rect">
            <a:avLst/>
          </a:prstGeom>
          <a:noFill/>
          <a:ln>
            <a:miter lim="800000"/>
            <a:headEnd/>
            <a:tailEnd/>
          </a:ln>
        </p:spPr>
        <p:txBody>
          <a:bodyPr wrap="square" lIns="93324" tIns="46662" rIns="93324" bIns="46662" numCol="1" anchor="t" anchorCtr="0" compatLnSpc="1">
            <a:prstTxWarp prst="textNoShape">
              <a:avLst/>
            </a:prstTxWarp>
          </a:bodyPr>
          <a:lstStyle/>
          <a:p>
            <a:pPr defTabSz="976093"/>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074048"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fld id="{497A6086-EAE8-4A1C-BE3A-67EF4EDF4529}" type="slidenum">
              <a:rPr lang="en-US">
                <a:solidFill>
                  <a:prstClr val="black"/>
                </a:solidFill>
                <a:ea typeface="MS PGothic"/>
                <a:cs typeface="MS PGothic"/>
              </a:rPr>
              <a:pPr defTabSz="976093"/>
              <a:t>24</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330437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375178" y="6817872"/>
            <a:ext cx="4112108" cy="360147"/>
          </a:xfrm>
          <a:prstGeom prst="rect">
            <a:avLst/>
          </a:prstGeom>
        </p:spPr>
        <p:txBody>
          <a:bodyPr lIns="93315" tIns="46657" rIns="93315" bIns="46657"/>
          <a:lstStyle/>
          <a:p>
            <a:fld id="{D1244F3F-A56B-440C-9FB9-72476B2615FD}" type="slidenum">
              <a:rPr lang="en-US" smtClean="0"/>
              <a:t>27</a:t>
            </a:fld>
            <a:endParaRPr lang="en-US"/>
          </a:p>
        </p:txBody>
      </p:sp>
    </p:spTree>
    <p:extLst>
      <p:ext uri="{BB962C8B-B14F-4D97-AF65-F5344CB8AC3E}">
        <p14:creationId xmlns:p14="http://schemas.microsoft.com/office/powerpoint/2010/main" val="4005076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074048" y="0"/>
            <a:ext cx="3116501" cy="473536"/>
          </a:xfrm>
          <a:prstGeom prst="rect">
            <a:avLst/>
          </a:prstGeom>
          <a:noFill/>
          <a:ln>
            <a:miter lim="800000"/>
            <a:headEnd/>
            <a:tailEnd/>
          </a:ln>
        </p:spPr>
        <p:txBody>
          <a:bodyPr wrap="square" lIns="93324" tIns="46662" rIns="93324" bIns="46662" numCol="1" anchor="t" anchorCtr="0" compatLnSpc="1">
            <a:prstTxWarp prst="textNoShape">
              <a:avLst/>
            </a:prstTxWarp>
          </a:bodyPr>
          <a:lstStyle/>
          <a:p>
            <a:pPr defTabSz="976093"/>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074048"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fld id="{497A6086-EAE8-4A1C-BE3A-67EF4EDF4529}" type="slidenum">
              <a:rPr lang="en-US">
                <a:solidFill>
                  <a:prstClr val="black"/>
                </a:solidFill>
                <a:ea typeface="MS PGothic"/>
                <a:cs typeface="MS PGothic"/>
              </a:rPr>
              <a:pPr defTabSz="976093"/>
              <a:t>28</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844489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a:lstStyle/>
          <a:p>
            <a:fld id="{D1244F3F-A56B-440C-9FB9-72476B2615FD}" type="slidenum">
              <a:rPr lang="en-US" smtClean="0"/>
              <a:t>29</a:t>
            </a:fld>
            <a:endParaRPr lang="en-US"/>
          </a:p>
        </p:txBody>
      </p:sp>
    </p:spTree>
    <p:extLst>
      <p:ext uri="{BB962C8B-B14F-4D97-AF65-F5344CB8AC3E}">
        <p14:creationId xmlns:p14="http://schemas.microsoft.com/office/powerpoint/2010/main" val="313228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783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a:lstStyle/>
          <a:p>
            <a:fld id="{D1244F3F-A56B-440C-9FB9-72476B2615FD}" type="slidenum">
              <a:rPr lang="en-US" smtClean="0"/>
              <a:t>30</a:t>
            </a:fld>
            <a:endParaRPr lang="en-US"/>
          </a:p>
        </p:txBody>
      </p:sp>
    </p:spTree>
    <p:extLst>
      <p:ext uri="{BB962C8B-B14F-4D97-AF65-F5344CB8AC3E}">
        <p14:creationId xmlns:p14="http://schemas.microsoft.com/office/powerpoint/2010/main" val="238048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323846" y="6743898"/>
            <a:ext cx="4072838" cy="356239"/>
          </a:xfrm>
          <a:prstGeom prst="rect">
            <a:avLst/>
          </a:prstGeom>
        </p:spPr>
        <p:txBody>
          <a:bodyPr lIns="92373" tIns="46186" rIns="92373" bIns="46186"/>
          <a:lstStyle/>
          <a:p>
            <a:fld id="{D1244F3F-A56B-440C-9FB9-72476B2615FD}" type="slidenum">
              <a:rPr lang="en-US" smtClean="0"/>
              <a:t>31</a:t>
            </a:fld>
            <a:endParaRPr lang="en-US"/>
          </a:p>
        </p:txBody>
      </p:sp>
    </p:spTree>
    <p:extLst>
      <p:ext uri="{BB962C8B-B14F-4D97-AF65-F5344CB8AC3E}">
        <p14:creationId xmlns:p14="http://schemas.microsoft.com/office/powerpoint/2010/main" val="141039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323846" y="6743898"/>
            <a:ext cx="4072838" cy="356239"/>
          </a:xfrm>
          <a:prstGeom prst="rect">
            <a:avLst/>
          </a:prstGeom>
        </p:spPr>
        <p:txBody>
          <a:bodyPr lIns="92373" tIns="46186" rIns="92373" bIns="46186"/>
          <a:lstStyle/>
          <a:p>
            <a:fld id="{D1244F3F-A56B-440C-9FB9-72476B2615FD}" type="slidenum">
              <a:rPr lang="en-US" smtClean="0"/>
              <a:t>32</a:t>
            </a:fld>
            <a:endParaRPr lang="en-US"/>
          </a:p>
        </p:txBody>
      </p:sp>
    </p:spTree>
    <p:extLst>
      <p:ext uri="{BB962C8B-B14F-4D97-AF65-F5344CB8AC3E}">
        <p14:creationId xmlns:p14="http://schemas.microsoft.com/office/powerpoint/2010/main" val="100006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074048" y="0"/>
            <a:ext cx="3116501" cy="473536"/>
          </a:xfrm>
          <a:prstGeom prst="rect">
            <a:avLst/>
          </a:prstGeom>
          <a:noFill/>
          <a:ln>
            <a:miter lim="800000"/>
            <a:headEnd/>
            <a:tailEnd/>
          </a:ln>
        </p:spPr>
        <p:txBody>
          <a:bodyPr wrap="square" lIns="93324" tIns="46662" rIns="93324" bIns="46662" numCol="1" anchor="t" anchorCtr="0" compatLnSpc="1">
            <a:prstTxWarp prst="textNoShape">
              <a:avLst/>
            </a:prstTxWarp>
          </a:bodyPr>
          <a:lstStyle/>
          <a:p>
            <a:pPr defTabSz="976093"/>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074048"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fld id="{497A6086-EAE8-4A1C-BE3A-67EF4EDF4529}" type="slidenum">
              <a:rPr lang="en-US">
                <a:solidFill>
                  <a:prstClr val="black"/>
                </a:solidFill>
                <a:ea typeface="MS PGothic"/>
                <a:cs typeface="MS PGothic"/>
              </a:rPr>
              <a:pPr defTabSz="976093"/>
              <a:t>33</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579783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5273193" y="2"/>
            <a:ext cx="4033804" cy="350916"/>
          </a:xfrm>
          <a:prstGeom prst="rect">
            <a:avLst/>
          </a:prstGeom>
          <a:noFill/>
          <a:ln>
            <a:miter lim="800000"/>
            <a:headEnd/>
            <a:tailEnd/>
          </a:ln>
        </p:spPr>
        <p:txBody>
          <a:bodyPr wrap="square" lIns="91420" tIns="45712" rIns="91420" bIns="45712" numCol="1" anchor="t" anchorCtr="0" compatLnSpc="1">
            <a:prstTxWarp prst="textNoShape">
              <a:avLst/>
            </a:prstTxWarp>
          </a:bodyPr>
          <a:lstStyle/>
          <a:p>
            <a:pPr defTabSz="956389"/>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6670987"/>
            <a:ext cx="4033804" cy="350916"/>
          </a:xfrm>
          <a:prstGeom prst="rect">
            <a:avLst/>
          </a:prstGeom>
          <a:noFill/>
          <a:ln>
            <a:miter lim="800000"/>
            <a:headEnd/>
            <a:tailEnd/>
          </a:ln>
        </p:spPr>
        <p:txBody>
          <a:bodyPr wrap="square" lIns="91420" tIns="45712" rIns="91420" bIns="45712" numCol="1" anchorCtr="0" compatLnSpc="1">
            <a:prstTxWarp prst="textNoShape">
              <a:avLst/>
            </a:prstTxWarp>
          </a:bodyPr>
          <a:lstStyle/>
          <a:p>
            <a:pPr defTabSz="956389"/>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5273193" y="6670987"/>
            <a:ext cx="4033804" cy="350916"/>
          </a:xfrm>
          <a:prstGeom prst="rect">
            <a:avLst/>
          </a:prstGeom>
          <a:noFill/>
          <a:ln>
            <a:miter lim="800000"/>
            <a:headEnd/>
            <a:tailEnd/>
          </a:ln>
        </p:spPr>
        <p:txBody>
          <a:bodyPr wrap="square" lIns="91420" tIns="45712" rIns="91420" bIns="45712" numCol="1" anchorCtr="0" compatLnSpc="1">
            <a:prstTxWarp prst="textNoShape">
              <a:avLst/>
            </a:prstTxWarp>
          </a:bodyPr>
          <a:lstStyle/>
          <a:p>
            <a:pPr defTabSz="956389"/>
            <a:fld id="{497A6086-EAE8-4A1C-BE3A-67EF4EDF4529}" type="slidenum">
              <a:rPr lang="en-US">
                <a:solidFill>
                  <a:prstClr val="black"/>
                </a:solidFill>
                <a:ea typeface="MS PGothic"/>
                <a:cs typeface="MS PGothic"/>
              </a:rPr>
              <a:pPr defTabSz="956389"/>
              <a:t>34</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512637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a:lstStyle/>
          <a:p>
            <a:fld id="{D1244F3F-A56B-440C-9FB9-72476B2615FD}" type="slidenum">
              <a:rPr lang="en-US" smtClean="0"/>
              <a:t>36</a:t>
            </a:fld>
            <a:endParaRPr lang="en-US" dirty="0"/>
          </a:p>
        </p:txBody>
      </p:sp>
    </p:spTree>
    <p:extLst>
      <p:ext uri="{BB962C8B-B14F-4D97-AF65-F5344CB8AC3E}">
        <p14:creationId xmlns:p14="http://schemas.microsoft.com/office/powerpoint/2010/main" val="220168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a:lstStyle/>
          <a:p>
            <a:fld id="{D1244F3F-A56B-440C-9FB9-72476B2615FD}" type="slidenum">
              <a:rPr lang="en-US" smtClean="0"/>
              <a:t>37</a:t>
            </a:fld>
            <a:endParaRPr lang="en-US"/>
          </a:p>
        </p:txBody>
      </p:sp>
    </p:spTree>
    <p:extLst>
      <p:ext uri="{BB962C8B-B14F-4D97-AF65-F5344CB8AC3E}">
        <p14:creationId xmlns:p14="http://schemas.microsoft.com/office/powerpoint/2010/main" val="918532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074048" y="0"/>
            <a:ext cx="3116501" cy="473536"/>
          </a:xfrm>
          <a:prstGeom prst="rect">
            <a:avLst/>
          </a:prstGeom>
          <a:noFill/>
          <a:ln>
            <a:miter lim="800000"/>
            <a:headEnd/>
            <a:tailEnd/>
          </a:ln>
        </p:spPr>
        <p:txBody>
          <a:bodyPr wrap="square" lIns="93324" tIns="46662" rIns="93324" bIns="46662" numCol="1" anchor="t" anchorCtr="0" compatLnSpc="1">
            <a:prstTxWarp prst="textNoShape">
              <a:avLst/>
            </a:prstTxWarp>
          </a:bodyPr>
          <a:lstStyle/>
          <a:p>
            <a:pPr defTabSz="976093"/>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074048"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fld id="{497A6086-EAE8-4A1C-BE3A-67EF4EDF4529}" type="slidenum">
              <a:rPr lang="en-US">
                <a:solidFill>
                  <a:prstClr val="black"/>
                </a:solidFill>
                <a:ea typeface="MS PGothic"/>
                <a:cs typeface="MS PGothic"/>
              </a:rPr>
              <a:pPr defTabSz="976093"/>
              <a:t>38</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703392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074048" y="0"/>
            <a:ext cx="3116501" cy="473536"/>
          </a:xfrm>
          <a:prstGeom prst="rect">
            <a:avLst/>
          </a:prstGeom>
          <a:noFill/>
          <a:ln>
            <a:miter lim="800000"/>
            <a:headEnd/>
            <a:tailEnd/>
          </a:ln>
        </p:spPr>
        <p:txBody>
          <a:bodyPr wrap="square" lIns="93324" tIns="46662" rIns="93324" bIns="46662" numCol="1" anchor="t" anchorCtr="0" compatLnSpc="1">
            <a:prstTxWarp prst="textNoShape">
              <a:avLst/>
            </a:prstTxWarp>
          </a:bodyPr>
          <a:lstStyle/>
          <a:p>
            <a:pPr defTabSz="976093"/>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074048"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fld id="{497A6086-EAE8-4A1C-BE3A-67EF4EDF4529}" type="slidenum">
              <a:rPr lang="en-US">
                <a:solidFill>
                  <a:prstClr val="black"/>
                </a:solidFill>
                <a:ea typeface="MS PGothic"/>
                <a:cs typeface="MS PGothic"/>
              </a:rPr>
              <a:pPr defTabSz="976093"/>
              <a:t>39</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4144458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113330" y="0"/>
            <a:ext cx="3146550" cy="478730"/>
          </a:xfrm>
          <a:prstGeom prst="rect">
            <a:avLst/>
          </a:prstGeom>
          <a:noFill/>
          <a:ln>
            <a:miter lim="800000"/>
            <a:headEnd/>
            <a:tailEnd/>
          </a:ln>
        </p:spPr>
        <p:txBody>
          <a:bodyPr wrap="square" lIns="94276" tIns="47138" rIns="94276" bIns="47138" numCol="1" anchor="t" anchorCtr="0" compatLnSpc="1">
            <a:prstTxWarp prst="textNoShape">
              <a:avLst/>
            </a:prstTxWarp>
          </a:bodyPr>
          <a:lstStyle/>
          <a:p>
            <a:pPr defTabSz="986049"/>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100772"/>
            <a:ext cx="3146550" cy="478730"/>
          </a:xfrm>
          <a:prstGeom prst="rect">
            <a:avLst/>
          </a:prstGeom>
          <a:noFill/>
          <a:ln>
            <a:miter lim="800000"/>
            <a:headEnd/>
            <a:tailEnd/>
          </a:ln>
        </p:spPr>
        <p:txBody>
          <a:bodyPr wrap="square" lIns="94276" tIns="47138" rIns="94276" bIns="47138" numCol="1" anchorCtr="0" compatLnSpc="1">
            <a:prstTxWarp prst="textNoShape">
              <a:avLst/>
            </a:prstTxWarp>
          </a:bodyPr>
          <a:lstStyle/>
          <a:p>
            <a:pPr defTabSz="986049"/>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113330" y="9100772"/>
            <a:ext cx="3146550" cy="478730"/>
          </a:xfrm>
          <a:prstGeom prst="rect">
            <a:avLst/>
          </a:prstGeom>
          <a:noFill/>
          <a:ln>
            <a:miter lim="800000"/>
            <a:headEnd/>
            <a:tailEnd/>
          </a:ln>
        </p:spPr>
        <p:txBody>
          <a:bodyPr wrap="square" lIns="94276" tIns="47138" rIns="94276" bIns="47138" numCol="1" anchorCtr="0" compatLnSpc="1">
            <a:prstTxWarp prst="textNoShape">
              <a:avLst/>
            </a:prstTxWarp>
          </a:bodyPr>
          <a:lstStyle/>
          <a:p>
            <a:pPr defTabSz="986049"/>
            <a:fld id="{497A6086-EAE8-4A1C-BE3A-67EF4EDF4529}" type="slidenum">
              <a:rPr lang="en-US">
                <a:solidFill>
                  <a:prstClr val="black"/>
                </a:solidFill>
                <a:ea typeface="MS PGothic"/>
                <a:cs typeface="MS PGothic"/>
              </a:rPr>
              <a:pPr defTabSz="986049"/>
              <a:t>40</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355923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761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5416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042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6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lIns="91430" tIns="45716" rIns="91430" bIns="45716"/>
          <a:lstStyle/>
          <a:p>
            <a:fld id="{D1244F3F-A56B-440C-9FB9-72476B2615FD}" type="slidenum">
              <a:rPr lang="en-US" smtClean="0"/>
              <a:t>8</a:t>
            </a:fld>
            <a:endParaRPr lang="en-US"/>
          </a:p>
        </p:txBody>
      </p:sp>
    </p:spTree>
    <p:extLst>
      <p:ext uri="{BB962C8B-B14F-4D97-AF65-F5344CB8AC3E}">
        <p14:creationId xmlns:p14="http://schemas.microsoft.com/office/powerpoint/2010/main" val="182921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lIns="91430" tIns="45716" rIns="91430" bIns="45716"/>
          <a:lstStyle/>
          <a:p>
            <a:fld id="{D1244F3F-A56B-440C-9FB9-72476B2615FD}" type="slidenum">
              <a:rPr lang="en-US" smtClean="0"/>
              <a:t>9</a:t>
            </a:fld>
            <a:endParaRPr lang="en-US"/>
          </a:p>
        </p:txBody>
      </p:sp>
    </p:spTree>
    <p:extLst>
      <p:ext uri="{BB962C8B-B14F-4D97-AF65-F5344CB8AC3E}">
        <p14:creationId xmlns:p14="http://schemas.microsoft.com/office/powerpoint/2010/main" val="114445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lIns="91430" tIns="45716" rIns="91430" bIns="45716"/>
          <a:lstStyle/>
          <a:p>
            <a:fld id="{D1244F3F-A56B-440C-9FB9-72476B2615FD}" type="slidenum">
              <a:rPr lang="en-US" smtClean="0"/>
              <a:t>10</a:t>
            </a:fld>
            <a:endParaRPr lang="en-US"/>
          </a:p>
        </p:txBody>
      </p:sp>
    </p:spTree>
    <p:extLst>
      <p:ext uri="{BB962C8B-B14F-4D97-AF65-F5344CB8AC3E}">
        <p14:creationId xmlns:p14="http://schemas.microsoft.com/office/powerpoint/2010/main" val="166963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73004" y="6670727"/>
            <a:ext cx="4033943" cy="352374"/>
          </a:xfrm>
          <a:prstGeom prst="rect">
            <a:avLst/>
          </a:prstGeom>
        </p:spPr>
        <p:txBody>
          <a:bodyPr/>
          <a:lstStyle/>
          <a:p>
            <a:fld id="{D1244F3F-A56B-440C-9FB9-72476B2615FD}" type="slidenum">
              <a:rPr lang="en-US" smtClean="0"/>
              <a:t>11</a:t>
            </a:fld>
            <a:endParaRPr lang="en-US"/>
          </a:p>
        </p:txBody>
      </p:sp>
    </p:spTree>
    <p:extLst>
      <p:ext uri="{BB962C8B-B14F-4D97-AF65-F5344CB8AC3E}">
        <p14:creationId xmlns:p14="http://schemas.microsoft.com/office/powerpoint/2010/main" val="96789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xfrm>
            <a:off x="4074048" y="0"/>
            <a:ext cx="3116501" cy="473536"/>
          </a:xfrm>
          <a:prstGeom prst="rect">
            <a:avLst/>
          </a:prstGeom>
          <a:noFill/>
          <a:ln>
            <a:miter lim="800000"/>
            <a:headEnd/>
            <a:tailEnd/>
          </a:ln>
        </p:spPr>
        <p:txBody>
          <a:bodyPr wrap="square" lIns="93324" tIns="46662" rIns="93324" bIns="46662" numCol="1" anchor="t" anchorCtr="0" compatLnSpc="1">
            <a:prstTxWarp prst="textNoShape">
              <a:avLst/>
            </a:prstTxWarp>
          </a:bodyPr>
          <a:lstStyle/>
          <a:p>
            <a:pPr defTabSz="976093"/>
            <a:r>
              <a:rPr lang="en-US" dirty="0">
                <a:solidFill>
                  <a:prstClr val="black"/>
                </a:solidFill>
                <a:ea typeface="MS PGothic"/>
                <a:cs typeface="MS PGothic"/>
              </a:rPr>
              <a:t>Month Year</a:t>
            </a:r>
          </a:p>
        </p:txBody>
      </p:sp>
      <p:sp>
        <p:nvSpPr>
          <p:cNvPr id="27650" name="Rectangle 6"/>
          <p:cNvSpPr>
            <a:spLocks noGrp="1" noChangeArrowheads="1"/>
          </p:cNvSpPr>
          <p:nvPr>
            <p:ph type="ftr" sz="quarter" idx="4"/>
          </p:nvPr>
        </p:nvSpPr>
        <p:spPr bwMode="auto">
          <a:xfrm>
            <a:off x="0"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r>
              <a:rPr lang="en-US" dirty="0">
                <a:solidFill>
                  <a:prstClr val="black"/>
                </a:solidFill>
                <a:ea typeface="MS PGothic"/>
                <a:cs typeface="MS PGothic"/>
              </a:rPr>
              <a:t>Presentation Title Goes Here</a:t>
            </a:r>
          </a:p>
        </p:txBody>
      </p:sp>
      <p:sp>
        <p:nvSpPr>
          <p:cNvPr id="27651" name="Rectangle 7"/>
          <p:cNvSpPr>
            <a:spLocks noGrp="1" noChangeArrowheads="1"/>
          </p:cNvSpPr>
          <p:nvPr>
            <p:ph type="sldNum" sz="quarter" idx="5"/>
          </p:nvPr>
        </p:nvSpPr>
        <p:spPr bwMode="auto">
          <a:xfrm>
            <a:off x="4074048" y="9002029"/>
            <a:ext cx="3116501" cy="473536"/>
          </a:xfrm>
          <a:prstGeom prst="rect">
            <a:avLst/>
          </a:prstGeom>
          <a:noFill/>
          <a:ln>
            <a:miter lim="800000"/>
            <a:headEnd/>
            <a:tailEnd/>
          </a:ln>
        </p:spPr>
        <p:txBody>
          <a:bodyPr wrap="square" lIns="93324" tIns="46662" rIns="93324" bIns="46662" numCol="1" anchorCtr="0" compatLnSpc="1">
            <a:prstTxWarp prst="textNoShape">
              <a:avLst/>
            </a:prstTxWarp>
          </a:bodyPr>
          <a:lstStyle/>
          <a:p>
            <a:pPr defTabSz="976093"/>
            <a:fld id="{497A6086-EAE8-4A1C-BE3A-67EF4EDF4529}" type="slidenum">
              <a:rPr lang="en-US">
                <a:solidFill>
                  <a:prstClr val="black"/>
                </a:solidFill>
                <a:ea typeface="MS PGothic"/>
                <a:cs typeface="MS PGothic"/>
              </a:rPr>
              <a:pPr defTabSz="976093"/>
              <a:t>12</a:t>
            </a:fld>
            <a:endParaRPr lang="en-US" dirty="0">
              <a:solidFill>
                <a:prstClr val="black"/>
              </a:solidFill>
              <a:ea typeface="MS PGothic"/>
              <a:cs typeface="MS PGothic"/>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224993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52928"/>
            <a:ext cx="10570464" cy="493776"/>
          </a:xfrm>
          <a:prstGeom prst="rect">
            <a:avLst/>
          </a:prstGeom>
        </p:spPr>
        <p:txBody>
          <a:bodyPr lIns="0" tIns="0" rIns="0" bIns="0" anchor="b"/>
          <a:lstStyle>
            <a:lvl1pPr algn="l">
              <a:defRPr sz="3000" b="1">
                <a:solidFill>
                  <a:schemeClr val="tx2"/>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429000"/>
            <a:ext cx="7699248" cy="2587752"/>
          </a:xfrm>
          <a:prstGeom prst="rect">
            <a:avLst/>
          </a:prstGeom>
        </p:spPr>
        <p:txBody>
          <a:bodyPr lIns="0" tIns="0" rIns="640080" bIns="0"/>
          <a:lstStyle>
            <a:lvl1pPr marL="0" indent="0" algn="l">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p:cNvCxnSpPr/>
          <p:nvPr userDrawn="1"/>
        </p:nvCxnSpPr>
        <p:spPr>
          <a:xfrm>
            <a:off x="3246120" y="704023"/>
            <a:ext cx="870204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5" y="76200"/>
            <a:ext cx="3200135" cy="780223"/>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4734" y="3578598"/>
            <a:ext cx="2974602" cy="2974602"/>
          </a:xfrm>
          <a:prstGeom prst="rect">
            <a:avLst/>
          </a:prstGeom>
        </p:spPr>
      </p:pic>
    </p:spTree>
    <p:extLst>
      <p:ext uri="{BB962C8B-B14F-4D97-AF65-F5344CB8AC3E}">
        <p14:creationId xmlns:p14="http://schemas.microsoft.com/office/powerpoint/2010/main" val="272632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996696"/>
            <a:ext cx="11530584" cy="740664"/>
          </a:xfrm>
          <a:prstGeom prst="rect">
            <a:avLst/>
          </a:prstGeom>
        </p:spPr>
        <p:txBody>
          <a:bodyPr lIns="0"/>
          <a:lstStyle>
            <a:lvl1pPr>
              <a:defRPr sz="2400" b="1">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365760" y="1810512"/>
            <a:ext cx="11539728" cy="4517136"/>
          </a:xfrm>
          <a:prstGeom prst="rect">
            <a:avLst/>
          </a:prstGeom>
        </p:spPr>
        <p:txBody>
          <a:bodyPr lIns="0"/>
          <a:lstStyle>
            <a:lvl1pPr marL="0" indent="0">
              <a:spcBef>
                <a:spcPts val="972"/>
              </a:spcBef>
              <a:buSzPct val="120000"/>
              <a:buFontTx/>
              <a:buNone/>
              <a:defRPr sz="1800">
                <a:solidFill>
                  <a:schemeClr val="tx1"/>
                </a:solidFill>
                <a:latin typeface="Georgia" panose="02040502050405020303" pitchFamily="18" charset="0"/>
              </a:defRPr>
            </a:lvl1pPr>
            <a:lvl2pPr marL="457200" indent="-228600">
              <a:spcBef>
                <a:spcPts val="594"/>
              </a:spcBef>
              <a:buClr>
                <a:schemeClr val="tx2"/>
              </a:buClr>
              <a:buSzPct val="150000"/>
              <a:buFont typeface="Wingdings" panose="05000000000000000000" pitchFamily="2" charset="2"/>
              <a:buChar char="§"/>
              <a:defRPr sz="1650">
                <a:solidFill>
                  <a:schemeClr val="tx1"/>
                </a:solidFill>
                <a:latin typeface="Georgia" panose="02040502050405020303" pitchFamily="18" charset="0"/>
              </a:defRPr>
            </a:lvl2pPr>
            <a:lvl3pPr marL="684213" indent="-228600">
              <a:spcBef>
                <a:spcPts val="540"/>
              </a:spcBef>
              <a:buClr>
                <a:schemeClr val="tx2"/>
              </a:buClr>
              <a:buSzPct val="150000"/>
              <a:buFont typeface="Wingdings" panose="05000000000000000000" pitchFamily="2" charset="2"/>
              <a:buChar char="§"/>
              <a:defRPr sz="1500">
                <a:solidFill>
                  <a:schemeClr val="tx1"/>
                </a:solidFill>
                <a:latin typeface="Georgia" panose="02040502050405020303" pitchFamily="18" charset="0"/>
              </a:defRPr>
            </a:lvl3pPr>
            <a:lvl4pPr marL="914400" indent="-228600">
              <a:spcBef>
                <a:spcPts val="540"/>
              </a:spcBef>
              <a:buClr>
                <a:schemeClr val="tx2"/>
              </a:buClr>
              <a:buSzPct val="120000"/>
              <a:buFont typeface="Wingdings" panose="05000000000000000000" pitchFamily="2" charset="2"/>
              <a:buChar char="§"/>
              <a:defRPr sz="1500">
                <a:solidFill>
                  <a:schemeClr val="tx1"/>
                </a:solidFill>
                <a:latin typeface="Georgia" panose="02040502050405020303" pitchFamily="18" charset="0"/>
              </a:defRPr>
            </a:lvl4pPr>
            <a:lvl5pPr marL="0" indent="0">
              <a:spcBef>
                <a:spcPts val="594"/>
              </a:spcBef>
              <a:buNone/>
              <a:defRPr sz="1650">
                <a:solidFill>
                  <a:schemeClr val="tx1"/>
                </a:solidFill>
                <a:latin typeface="Georgia" panose="02040502050405020303" pitchFamily="18" charset="0"/>
              </a:defRPr>
            </a:lvl5pPr>
          </a:lstStyle>
          <a:p>
            <a:pPr lvl="0"/>
            <a:r>
              <a:rPr lang="en-US" altLang="en-US" dirty="0"/>
              <a:t>Top level text heading (with no bullet) goes here</a:t>
            </a:r>
            <a:endParaRPr lang="en-US" dirty="0"/>
          </a:p>
          <a:p>
            <a:pPr lvl="1"/>
            <a:r>
              <a:rPr lang="en-US" altLang="en-US" dirty="0"/>
              <a:t>The first level bullet is a large square</a:t>
            </a:r>
            <a:endParaRPr lang="en-US" dirty="0"/>
          </a:p>
          <a:p>
            <a:pPr lvl="2"/>
            <a:r>
              <a:rPr lang="en-US" altLang="en-US" dirty="0"/>
              <a:t>The second level bullet is square</a:t>
            </a:r>
            <a:endParaRPr lang="en-US" dirty="0"/>
          </a:p>
          <a:p>
            <a:pPr lvl="3"/>
            <a:r>
              <a:rPr lang="en-US" altLang="en-US" dirty="0"/>
              <a:t>The third level bullet is a small square</a:t>
            </a:r>
            <a:endParaRPr lang="en-US" dirty="0"/>
          </a:p>
          <a:p>
            <a:pPr lvl="4"/>
            <a:endParaRPr lang="en-US" altLang="en-US" dirty="0"/>
          </a:p>
          <a:p>
            <a:pPr lvl="4"/>
            <a:r>
              <a:rPr lang="en-US" altLang="en-US" dirty="0"/>
              <a:t>Additional text goes here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1" y="76200"/>
            <a:ext cx="908229" cy="774128"/>
          </a:xfrm>
          <a:prstGeom prst="rect">
            <a:avLst/>
          </a:prstGeom>
        </p:spPr>
      </p:pic>
      <p:cxnSp>
        <p:nvCxnSpPr>
          <p:cNvPr id="9" name="Straight Connector 8"/>
          <p:cNvCxnSpPr/>
          <p:nvPr userDrawn="1"/>
        </p:nvCxnSpPr>
        <p:spPr>
          <a:xfrm>
            <a:off x="1097280" y="545528"/>
            <a:ext cx="1085088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2400" y="6553200"/>
            <a:ext cx="41148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dirty="0"/>
              <a:t>Housing and Mortgage Market Update</a:t>
            </a:r>
          </a:p>
        </p:txBody>
      </p:sp>
    </p:spTree>
    <p:extLst>
      <p:ext uri="{BB962C8B-B14F-4D97-AF65-F5344CB8AC3E}">
        <p14:creationId xmlns:p14="http://schemas.microsoft.com/office/powerpoint/2010/main" val="137574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996696"/>
            <a:ext cx="11530584" cy="740664"/>
          </a:xfrm>
          <a:prstGeom prst="rect">
            <a:avLst/>
          </a:prstGeom>
        </p:spPr>
        <p:txBody>
          <a:bodyPr lIns="0"/>
          <a:lstStyle>
            <a:lvl1pPr>
              <a:defRPr sz="2400" b="1">
                <a:solidFill>
                  <a:schemeClr val="tx2"/>
                </a:solidFill>
                <a:latin typeface="Georgia" panose="02040502050405020303" pitchFamily="18" charset="0"/>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1" y="76200"/>
            <a:ext cx="908229" cy="774128"/>
          </a:xfrm>
          <a:prstGeom prst="rect">
            <a:avLst/>
          </a:prstGeom>
        </p:spPr>
      </p:pic>
      <p:cxnSp>
        <p:nvCxnSpPr>
          <p:cNvPr id="9" name="Straight Connector 8"/>
          <p:cNvCxnSpPr/>
          <p:nvPr userDrawn="1"/>
        </p:nvCxnSpPr>
        <p:spPr>
          <a:xfrm>
            <a:off x="1097280" y="545528"/>
            <a:ext cx="1085088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able Placeholder 4"/>
          <p:cNvSpPr>
            <a:spLocks noGrp="1"/>
          </p:cNvSpPr>
          <p:nvPr>
            <p:ph type="tbl" sz="quarter" idx="10"/>
          </p:nvPr>
        </p:nvSpPr>
        <p:spPr>
          <a:xfrm>
            <a:off x="365760" y="1809750"/>
            <a:ext cx="11539728" cy="4518025"/>
          </a:xfrm>
          <a:prstGeom prst="rect">
            <a:avLst/>
          </a:prstGeom>
        </p:spPr>
        <p:txBody>
          <a:bodyPr/>
          <a:lstStyle>
            <a:lvl1pPr marL="0" indent="0">
              <a:buClr>
                <a:schemeClr val="tx2"/>
              </a:buClr>
              <a:buFontTx/>
              <a:buNone/>
              <a:defRPr sz="1800"/>
            </a:lvl1pPr>
          </a:lstStyle>
          <a:p>
            <a:r>
              <a:rPr lang="en-US" dirty="0"/>
              <a:t>Click icon to add table</a:t>
            </a:r>
          </a:p>
        </p:txBody>
      </p:sp>
      <p:sp>
        <p:nvSpPr>
          <p:cNvPr id="11" name="Footer Placeholder 4"/>
          <p:cNvSpPr>
            <a:spLocks noGrp="1"/>
          </p:cNvSpPr>
          <p:nvPr>
            <p:ph type="ftr" sz="quarter" idx="11"/>
          </p:nvPr>
        </p:nvSpPr>
        <p:spPr>
          <a:xfrm>
            <a:off x="152400" y="6553200"/>
            <a:ext cx="41148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dirty="0"/>
              <a:t>Insert Presentation Title Here</a:t>
            </a:r>
          </a:p>
        </p:txBody>
      </p:sp>
    </p:spTree>
    <p:extLst>
      <p:ext uri="{BB962C8B-B14F-4D97-AF65-F5344CB8AC3E}">
        <p14:creationId xmlns:p14="http://schemas.microsoft.com/office/powerpoint/2010/main" val="280422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996696"/>
            <a:ext cx="11530584" cy="740664"/>
          </a:xfrm>
          <a:prstGeom prst="rect">
            <a:avLst/>
          </a:prstGeom>
        </p:spPr>
        <p:txBody>
          <a:bodyPr lIns="0"/>
          <a:lstStyle>
            <a:lvl1pPr>
              <a:defRPr sz="2400" b="1">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365760" y="2427972"/>
            <a:ext cx="5486400" cy="3899675"/>
          </a:xfrm>
          <a:prstGeom prst="rect">
            <a:avLst/>
          </a:prstGeom>
        </p:spPr>
        <p:txBody>
          <a:bodyPr lIns="0"/>
          <a:lstStyle>
            <a:lvl1pPr marL="0" indent="0">
              <a:spcBef>
                <a:spcPts val="972"/>
              </a:spcBef>
              <a:buSzPct val="120000"/>
              <a:buFontTx/>
              <a:buNone/>
              <a:defRPr sz="1800">
                <a:solidFill>
                  <a:schemeClr val="tx1"/>
                </a:solidFill>
                <a:latin typeface="Georgia" panose="02040502050405020303" pitchFamily="18" charset="0"/>
              </a:defRPr>
            </a:lvl1pPr>
            <a:lvl2pPr marL="457200" indent="-228600">
              <a:spcBef>
                <a:spcPts val="594"/>
              </a:spcBef>
              <a:buClr>
                <a:schemeClr val="tx2"/>
              </a:buClr>
              <a:buSzPct val="150000"/>
              <a:buFont typeface="Wingdings" panose="05000000000000000000" pitchFamily="2" charset="2"/>
              <a:buChar char="§"/>
              <a:defRPr sz="1650">
                <a:solidFill>
                  <a:schemeClr val="tx1"/>
                </a:solidFill>
                <a:latin typeface="Georgia" panose="02040502050405020303" pitchFamily="18" charset="0"/>
              </a:defRPr>
            </a:lvl2pPr>
            <a:lvl3pPr marL="684213" indent="-228600">
              <a:spcBef>
                <a:spcPts val="540"/>
              </a:spcBef>
              <a:buClr>
                <a:schemeClr val="tx2"/>
              </a:buClr>
              <a:buSzPct val="150000"/>
              <a:buFont typeface="Wingdings" panose="05000000000000000000" pitchFamily="2" charset="2"/>
              <a:buChar char="§"/>
              <a:defRPr sz="1500">
                <a:solidFill>
                  <a:schemeClr val="tx1"/>
                </a:solidFill>
                <a:latin typeface="Georgia" panose="02040502050405020303" pitchFamily="18" charset="0"/>
              </a:defRPr>
            </a:lvl3pPr>
            <a:lvl4pPr marL="914400" indent="-228600">
              <a:spcBef>
                <a:spcPts val="540"/>
              </a:spcBef>
              <a:buClr>
                <a:schemeClr val="tx2"/>
              </a:buClr>
              <a:buSzPct val="120000"/>
              <a:buFont typeface="Wingdings" panose="05000000000000000000" pitchFamily="2" charset="2"/>
              <a:buChar char="§"/>
              <a:defRPr sz="1500">
                <a:solidFill>
                  <a:schemeClr val="tx1"/>
                </a:solidFill>
                <a:latin typeface="Georgia" panose="02040502050405020303" pitchFamily="18" charset="0"/>
              </a:defRPr>
            </a:lvl4pPr>
            <a:lvl5pPr marL="0" indent="0">
              <a:spcBef>
                <a:spcPts val="594"/>
              </a:spcBef>
              <a:buNone/>
              <a:defRPr sz="1650">
                <a:solidFill>
                  <a:schemeClr val="tx1"/>
                </a:solidFill>
                <a:latin typeface="Georgia" panose="02040502050405020303" pitchFamily="18" charset="0"/>
              </a:defRPr>
            </a:lvl5pPr>
          </a:lstStyle>
          <a:p>
            <a:pPr lvl="0"/>
            <a:r>
              <a:rPr lang="en-US" altLang="en-US" dirty="0"/>
              <a:t>Top level text heading (with no bullet) goes here</a:t>
            </a:r>
            <a:endParaRPr lang="en-US" dirty="0"/>
          </a:p>
          <a:p>
            <a:pPr lvl="1"/>
            <a:r>
              <a:rPr lang="en-US" altLang="en-US" dirty="0"/>
              <a:t>The first level bullet is a large square</a:t>
            </a:r>
            <a:endParaRPr lang="en-US" dirty="0"/>
          </a:p>
          <a:p>
            <a:pPr lvl="2"/>
            <a:r>
              <a:rPr lang="en-US" altLang="en-US" dirty="0"/>
              <a:t>The second level bullet is square</a:t>
            </a:r>
            <a:endParaRPr lang="en-US" dirty="0"/>
          </a:p>
          <a:p>
            <a:pPr lvl="3"/>
            <a:r>
              <a:rPr lang="en-US" altLang="en-US" dirty="0"/>
              <a:t>The third level bullet is a small square</a:t>
            </a:r>
            <a:endParaRPr lang="en-US" dirty="0"/>
          </a:p>
          <a:p>
            <a:pPr lvl="4"/>
            <a:endParaRPr lang="en-US" altLang="en-US" dirty="0"/>
          </a:p>
          <a:p>
            <a:pPr lvl="4"/>
            <a:r>
              <a:rPr lang="en-US" altLang="en-US" dirty="0"/>
              <a:t>Additional text goes here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1" y="76200"/>
            <a:ext cx="908229" cy="774128"/>
          </a:xfrm>
          <a:prstGeom prst="rect">
            <a:avLst/>
          </a:prstGeom>
        </p:spPr>
      </p:pic>
      <p:cxnSp>
        <p:nvCxnSpPr>
          <p:cNvPr id="9" name="Straight Connector 8"/>
          <p:cNvCxnSpPr/>
          <p:nvPr userDrawn="1"/>
        </p:nvCxnSpPr>
        <p:spPr>
          <a:xfrm>
            <a:off x="1097280" y="545528"/>
            <a:ext cx="1085088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2400" y="6553200"/>
            <a:ext cx="41148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a:t>Insert Presentation Title Here</a:t>
            </a:r>
            <a:endParaRPr lang="en-US" dirty="0"/>
          </a:p>
        </p:txBody>
      </p:sp>
      <p:sp>
        <p:nvSpPr>
          <p:cNvPr id="12" name="Content Placeholder 2"/>
          <p:cNvSpPr>
            <a:spLocks noGrp="1"/>
          </p:cNvSpPr>
          <p:nvPr>
            <p:ph idx="12" hasCustomPrompt="1"/>
          </p:nvPr>
        </p:nvSpPr>
        <p:spPr>
          <a:xfrm>
            <a:off x="6409944" y="2427972"/>
            <a:ext cx="5486400" cy="3899675"/>
          </a:xfrm>
          <a:prstGeom prst="rect">
            <a:avLst/>
          </a:prstGeom>
        </p:spPr>
        <p:txBody>
          <a:bodyPr lIns="0"/>
          <a:lstStyle>
            <a:lvl1pPr marL="0" indent="0">
              <a:spcBef>
                <a:spcPts val="972"/>
              </a:spcBef>
              <a:buSzPct val="120000"/>
              <a:buFontTx/>
              <a:buNone/>
              <a:defRPr sz="1800">
                <a:solidFill>
                  <a:schemeClr val="tx1"/>
                </a:solidFill>
                <a:latin typeface="Georgia" panose="02040502050405020303" pitchFamily="18" charset="0"/>
              </a:defRPr>
            </a:lvl1pPr>
            <a:lvl2pPr marL="457200" indent="-228600">
              <a:spcBef>
                <a:spcPts val="594"/>
              </a:spcBef>
              <a:buClr>
                <a:schemeClr val="tx2"/>
              </a:buClr>
              <a:buSzPct val="150000"/>
              <a:buFont typeface="Wingdings" panose="05000000000000000000" pitchFamily="2" charset="2"/>
              <a:buChar char="§"/>
              <a:defRPr sz="1650">
                <a:solidFill>
                  <a:schemeClr val="tx1"/>
                </a:solidFill>
                <a:latin typeface="Georgia" panose="02040502050405020303" pitchFamily="18" charset="0"/>
              </a:defRPr>
            </a:lvl2pPr>
            <a:lvl3pPr marL="684213" indent="-228600">
              <a:spcBef>
                <a:spcPts val="540"/>
              </a:spcBef>
              <a:buClr>
                <a:schemeClr val="tx2"/>
              </a:buClr>
              <a:buSzPct val="150000"/>
              <a:buFont typeface="Wingdings" panose="05000000000000000000" pitchFamily="2" charset="2"/>
              <a:buChar char="§"/>
              <a:defRPr sz="1500">
                <a:solidFill>
                  <a:schemeClr val="tx1"/>
                </a:solidFill>
                <a:latin typeface="Georgia" panose="02040502050405020303" pitchFamily="18" charset="0"/>
              </a:defRPr>
            </a:lvl3pPr>
            <a:lvl4pPr marL="914400" indent="-228600">
              <a:spcBef>
                <a:spcPts val="540"/>
              </a:spcBef>
              <a:buClr>
                <a:schemeClr val="tx2"/>
              </a:buClr>
              <a:buSzPct val="120000"/>
              <a:buFont typeface="Wingdings" panose="05000000000000000000" pitchFamily="2" charset="2"/>
              <a:buChar char="§"/>
              <a:defRPr sz="1500">
                <a:solidFill>
                  <a:schemeClr val="tx1"/>
                </a:solidFill>
                <a:latin typeface="Georgia" panose="02040502050405020303" pitchFamily="18" charset="0"/>
              </a:defRPr>
            </a:lvl4pPr>
            <a:lvl5pPr marL="0" indent="0">
              <a:spcBef>
                <a:spcPts val="594"/>
              </a:spcBef>
              <a:buNone/>
              <a:defRPr sz="1650">
                <a:solidFill>
                  <a:schemeClr val="tx1"/>
                </a:solidFill>
                <a:latin typeface="Georgia" panose="02040502050405020303" pitchFamily="18" charset="0"/>
              </a:defRPr>
            </a:lvl5pPr>
          </a:lstStyle>
          <a:p>
            <a:pPr lvl="0"/>
            <a:r>
              <a:rPr lang="en-US" altLang="en-US" dirty="0"/>
              <a:t>Top level text heading (with no bullet) goes here</a:t>
            </a:r>
            <a:endParaRPr lang="en-US" dirty="0"/>
          </a:p>
          <a:p>
            <a:pPr lvl="1"/>
            <a:r>
              <a:rPr lang="en-US" altLang="en-US" dirty="0"/>
              <a:t>The first level bullet is a large square</a:t>
            </a:r>
            <a:endParaRPr lang="en-US" dirty="0"/>
          </a:p>
          <a:p>
            <a:pPr lvl="2"/>
            <a:r>
              <a:rPr lang="en-US" altLang="en-US" dirty="0"/>
              <a:t>The second level bullet is square</a:t>
            </a:r>
            <a:endParaRPr lang="en-US" dirty="0"/>
          </a:p>
          <a:p>
            <a:pPr lvl="3"/>
            <a:r>
              <a:rPr lang="en-US" altLang="en-US" dirty="0"/>
              <a:t>The third level bullet is a small square</a:t>
            </a:r>
            <a:endParaRPr lang="en-US" dirty="0"/>
          </a:p>
          <a:p>
            <a:pPr lvl="4"/>
            <a:endParaRPr lang="en-US" altLang="en-US" dirty="0"/>
          </a:p>
          <a:p>
            <a:pPr lvl="4"/>
            <a:r>
              <a:rPr lang="en-US" altLang="en-US" dirty="0"/>
              <a:t>Additional text goes here</a:t>
            </a:r>
            <a:endParaRPr lang="en-US" dirty="0"/>
          </a:p>
        </p:txBody>
      </p:sp>
      <p:sp>
        <p:nvSpPr>
          <p:cNvPr id="13" name="Text Placeholder 11"/>
          <p:cNvSpPr>
            <a:spLocks noGrp="1"/>
          </p:cNvSpPr>
          <p:nvPr>
            <p:ph type="body" sz="quarter" idx="13" hasCustomPrompt="1"/>
          </p:nvPr>
        </p:nvSpPr>
        <p:spPr>
          <a:xfrm>
            <a:off x="365759" y="1777866"/>
            <a:ext cx="5486400" cy="609600"/>
          </a:xfrm>
          <a:prstGeom prst="rect">
            <a:avLst/>
          </a:prstGeom>
        </p:spPr>
        <p:txBody>
          <a:bodyPr lIns="0"/>
          <a:lstStyle>
            <a:lvl1pPr marL="0" indent="0">
              <a:buFontTx/>
              <a:buNone/>
              <a:defRPr sz="1800" b="1" baseline="0">
                <a:latin typeface="Georgia" panose="02040502050405020303" pitchFamily="18" charset="0"/>
              </a:defRPr>
            </a:lvl1pPr>
          </a:lstStyle>
          <a:p>
            <a:pPr lvl="0"/>
            <a:r>
              <a:rPr lang="en-US" dirty="0"/>
              <a:t>Click to add Column Heading</a:t>
            </a:r>
          </a:p>
        </p:txBody>
      </p:sp>
      <p:sp>
        <p:nvSpPr>
          <p:cNvPr id="14" name="Text Placeholder 11"/>
          <p:cNvSpPr>
            <a:spLocks noGrp="1"/>
          </p:cNvSpPr>
          <p:nvPr>
            <p:ph type="body" sz="quarter" idx="14" hasCustomPrompt="1"/>
          </p:nvPr>
        </p:nvSpPr>
        <p:spPr>
          <a:xfrm>
            <a:off x="6409944" y="1777866"/>
            <a:ext cx="5486400" cy="609600"/>
          </a:xfrm>
          <a:prstGeom prst="rect">
            <a:avLst/>
          </a:prstGeom>
        </p:spPr>
        <p:txBody>
          <a:bodyPr lIns="0"/>
          <a:lstStyle>
            <a:lvl1pPr marL="0" indent="0">
              <a:buFontTx/>
              <a:buNone/>
              <a:defRPr sz="1800" b="1" baseline="0">
                <a:latin typeface="Georgia" panose="02040502050405020303" pitchFamily="18" charset="0"/>
              </a:defRPr>
            </a:lvl1pPr>
          </a:lstStyle>
          <a:p>
            <a:pPr lvl="0"/>
            <a:r>
              <a:rPr lang="en-US" dirty="0"/>
              <a:t>Click to add Column Heading</a:t>
            </a:r>
          </a:p>
        </p:txBody>
      </p:sp>
    </p:spTree>
    <p:extLst>
      <p:ext uri="{BB962C8B-B14F-4D97-AF65-F5344CB8AC3E}">
        <p14:creationId xmlns:p14="http://schemas.microsoft.com/office/powerpoint/2010/main" val="16069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152400" y="6553200"/>
            <a:ext cx="41148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a:t>Insert Presentation Title Here</a:t>
            </a:r>
            <a:endParaRPr lang="en-US" dirty="0"/>
          </a:p>
        </p:txBody>
      </p:sp>
    </p:spTree>
    <p:extLst>
      <p:ext uri="{BB962C8B-B14F-4D97-AF65-F5344CB8AC3E}">
        <p14:creationId xmlns:p14="http://schemas.microsoft.com/office/powerpoint/2010/main" val="392922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8080744" y="6553200"/>
            <a:ext cx="4018144" cy="230832"/>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lumMod val="50000"/>
                    <a:lumOff val="50000"/>
                  </a:schemeClr>
                </a:solidFill>
                <a:latin typeface="Arial" panose="020B0604020202020204" pitchFamily="34" charset="0"/>
                <a:ea typeface="+mn-ea"/>
                <a:cs typeface="Arial" panose="020B0604020202020204" pitchFamily="34" charset="0"/>
              </a:rPr>
              <a:t>© 2019 Fannie Mae.  Trademarks of Fannie Mae.</a:t>
            </a:r>
            <a:r>
              <a:rPr lang="en-US" altLang="en-US" sz="900" dirty="0">
                <a:solidFill>
                  <a:schemeClr val="tx1">
                    <a:lumMod val="50000"/>
                    <a:lumOff val="50000"/>
                  </a:schemeClr>
                </a:solidFill>
              </a:rPr>
              <a:t>      </a:t>
            </a:r>
            <a:fld id="{D22E54D9-E31E-4C95-977E-825D52E4E858}" type="slidenum">
              <a:rPr lang="en-US" altLang="en-US" sz="900" smtClean="0">
                <a:solidFill>
                  <a:schemeClr val="tx1">
                    <a:lumMod val="50000"/>
                    <a:lumOff val="5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900" dirty="0">
              <a:solidFill>
                <a:schemeClr val="tx1">
                  <a:lumMod val="50000"/>
                  <a:lumOff val="50000"/>
                </a:schemeClr>
              </a:solidFill>
            </a:endParaRPr>
          </a:p>
        </p:txBody>
      </p:sp>
    </p:spTree>
    <p:extLst>
      <p:ext uri="{BB962C8B-B14F-4D97-AF65-F5344CB8AC3E}">
        <p14:creationId xmlns:p14="http://schemas.microsoft.com/office/powerpoint/2010/main" val="361138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fanniemae.com/portal/research-insights/research-insights-overview.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05449"/>
            <a:ext cx="10570464" cy="691319"/>
          </a:xfrm>
        </p:spPr>
        <p:txBody>
          <a:bodyPr/>
          <a:lstStyle/>
          <a:p>
            <a:r>
              <a:rPr lang="en-US" dirty="0"/>
              <a:t>Economy Slowing, the Fed Slows, Housing Plateaus</a:t>
            </a:r>
          </a:p>
        </p:txBody>
      </p:sp>
      <p:sp>
        <p:nvSpPr>
          <p:cNvPr id="3" name="Subtitle 2"/>
          <p:cNvSpPr>
            <a:spLocks noGrp="1"/>
          </p:cNvSpPr>
          <p:nvPr>
            <p:ph type="subTitle" idx="1"/>
          </p:nvPr>
        </p:nvSpPr>
        <p:spPr>
          <a:xfrm>
            <a:off x="914400" y="3429000"/>
            <a:ext cx="7751805" cy="2587752"/>
          </a:xfrm>
        </p:spPr>
        <p:txBody>
          <a:bodyPr/>
          <a:lstStyle/>
          <a:p>
            <a:pPr>
              <a:spcBef>
                <a:spcPts val="0"/>
              </a:spcBef>
            </a:pPr>
            <a:r>
              <a:rPr lang="en-US" dirty="0"/>
              <a:t>Doug Duncan</a:t>
            </a:r>
          </a:p>
          <a:p>
            <a:pPr>
              <a:spcBef>
                <a:spcPts val="0"/>
              </a:spcBef>
            </a:pPr>
            <a:r>
              <a:rPr lang="en-US" dirty="0"/>
              <a:t>Chief Economist</a:t>
            </a:r>
          </a:p>
          <a:p>
            <a:pPr>
              <a:spcBef>
                <a:spcPts val="0"/>
              </a:spcBef>
            </a:pPr>
            <a:r>
              <a:rPr lang="en-US" dirty="0"/>
              <a:t>Fannie Mae</a:t>
            </a:r>
          </a:p>
          <a:p>
            <a:r>
              <a:rPr lang="en-US" dirty="0"/>
              <a:t> </a:t>
            </a:r>
          </a:p>
          <a:p>
            <a:r>
              <a:rPr lang="en-US" dirty="0"/>
              <a:t>March 19, 2019</a:t>
            </a:r>
          </a:p>
          <a:p>
            <a:endParaRPr lang="en-US" dirty="0"/>
          </a:p>
        </p:txBody>
      </p:sp>
    </p:spTree>
    <p:extLst>
      <p:ext uri="{BB962C8B-B14F-4D97-AF65-F5344CB8AC3E}">
        <p14:creationId xmlns:p14="http://schemas.microsoft.com/office/powerpoint/2010/main" val="395505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Confidence Measure of Income Growth Expectations Pulls Back but Remains Near Cycle High </a:t>
            </a:r>
          </a:p>
        </p:txBody>
      </p:sp>
      <p:sp>
        <p:nvSpPr>
          <p:cNvPr id="9" name="Footer Placeholder 3"/>
          <p:cNvSpPr>
            <a:spLocks noGrp="1"/>
          </p:cNvSpPr>
          <p:nvPr>
            <p:ph type="ftr" sz="quarter" idx="11"/>
          </p:nvPr>
        </p:nvSpPr>
        <p:spPr>
          <a:xfrm>
            <a:off x="152399" y="6553200"/>
            <a:ext cx="6834877" cy="230832"/>
          </a:xfrm>
        </p:spPr>
        <p:txBody>
          <a:bodyPr/>
          <a:lstStyle/>
          <a:p>
            <a:pPr fontAlgn="base">
              <a:spcBef>
                <a:spcPct val="0"/>
              </a:spcBef>
              <a:spcAft>
                <a:spcPct val="0"/>
              </a:spcAft>
            </a:pPr>
            <a:r>
              <a:rPr lang="en-US" dirty="0"/>
              <a:t>Source: Conference Board</a:t>
            </a:r>
          </a:p>
        </p:txBody>
      </p:sp>
      <p:graphicFrame>
        <p:nvGraphicFramePr>
          <p:cNvPr id="7" name="Chart 6">
            <a:extLst>
              <a:ext uri="{FF2B5EF4-FFF2-40B4-BE49-F238E27FC236}">
                <a16:creationId xmlns:a16="http://schemas.microsoft.com/office/drawing/2014/main" id="{6FDB0134-BE0B-4A97-B5DE-7F94F2E67474}"/>
              </a:ext>
            </a:extLst>
          </p:cNvPr>
          <p:cNvGraphicFramePr>
            <a:graphicFrameLocks/>
          </p:cNvGraphicFramePr>
          <p:nvPr>
            <p:extLst>
              <p:ext uri="{D42A27DB-BD31-4B8C-83A1-F6EECF244321}">
                <p14:modId xmlns:p14="http://schemas.microsoft.com/office/powerpoint/2010/main" val="1203473428"/>
              </p:ext>
            </p:extLst>
          </p:nvPr>
        </p:nvGraphicFramePr>
        <p:xfrm>
          <a:off x="655320" y="1836420"/>
          <a:ext cx="10660380" cy="4594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873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Auto Sales Have Likely Peaked</a:t>
            </a:r>
          </a:p>
        </p:txBody>
      </p:sp>
      <p:sp>
        <p:nvSpPr>
          <p:cNvPr id="9" name="Footer Placeholder 3"/>
          <p:cNvSpPr>
            <a:spLocks noGrp="1"/>
          </p:cNvSpPr>
          <p:nvPr>
            <p:ph type="ftr" sz="quarter" idx="11"/>
          </p:nvPr>
        </p:nvSpPr>
        <p:spPr>
          <a:xfrm>
            <a:off x="195943" y="6575670"/>
            <a:ext cx="4114800" cy="230832"/>
          </a:xfrm>
        </p:spPr>
        <p:txBody>
          <a:bodyPr/>
          <a:lstStyle/>
          <a:p>
            <a:pPr fontAlgn="base">
              <a:spcBef>
                <a:spcPct val="0"/>
              </a:spcBef>
              <a:spcAft>
                <a:spcPct val="0"/>
              </a:spcAft>
            </a:pPr>
            <a:r>
              <a:rPr lang="en-US" dirty="0"/>
              <a:t>Source: Bureau of Economic Analysis</a:t>
            </a: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222686489"/>
              </p:ext>
            </p:extLst>
          </p:nvPr>
        </p:nvGraphicFramePr>
        <p:xfrm>
          <a:off x="622301" y="1584542"/>
          <a:ext cx="11357920" cy="4968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69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0345003" cy="357579"/>
          </a:xfrm>
        </p:spPr>
        <p:txBody>
          <a:bodyPr rtlCol="0">
            <a:noAutofit/>
          </a:bodyPr>
          <a:lstStyle/>
          <a:p>
            <a:pPr>
              <a:defRPr/>
            </a:pPr>
            <a:r>
              <a:rPr lang="en-US" sz="2200" dirty="0">
                <a:ea typeface="MS PGothic"/>
                <a:cs typeface="Arial" panose="020B0604020202020204" pitchFamily="34" charset="0"/>
              </a:rPr>
              <a:t>Consumer Attitudes on Purchasing Big Ticket Items Remains Positive </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a:t>
            </a:r>
            <a:r>
              <a:rPr lang="en-US" dirty="0">
                <a:solidFill>
                  <a:prstClr val="black">
                    <a:lumMod val="50000"/>
                    <a:lumOff val="50000"/>
                  </a:prstClr>
                </a:solidFill>
              </a:rPr>
              <a:t>University of Michigan</a:t>
            </a:r>
            <a:endParaRPr altLang="en-US" dirty="0">
              <a:solidFill>
                <a:prstClr val="black">
                  <a:lumMod val="50000"/>
                  <a:lumOff val="50000"/>
                </a:prstClr>
              </a:solidFill>
            </a:endParaRPr>
          </a:p>
        </p:txBody>
      </p:sp>
      <p:graphicFrame>
        <p:nvGraphicFramePr>
          <p:cNvPr id="5" name="Chart 4">
            <a:extLst>
              <a:ext uri="{FF2B5EF4-FFF2-40B4-BE49-F238E27FC236}">
                <a16:creationId xmlns:a16="http://schemas.microsoft.com/office/drawing/2014/main" id="{7C9D0087-C915-413E-B3B5-EBE80215F149}"/>
              </a:ext>
            </a:extLst>
          </p:cNvPr>
          <p:cNvGraphicFramePr>
            <a:graphicFrameLocks/>
          </p:cNvGraphicFramePr>
          <p:nvPr>
            <p:extLst>
              <p:ext uri="{D42A27DB-BD31-4B8C-83A1-F6EECF244321}">
                <p14:modId xmlns:p14="http://schemas.microsoft.com/office/powerpoint/2010/main" val="1864645289"/>
              </p:ext>
            </p:extLst>
          </p:nvPr>
        </p:nvGraphicFramePr>
        <p:xfrm>
          <a:off x="596040" y="1416050"/>
          <a:ext cx="10872060" cy="497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22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Non-Financial Corporate Sector Highly Leveraged by Historical Standards</a:t>
            </a:r>
          </a:p>
        </p:txBody>
      </p:sp>
      <p:sp>
        <p:nvSpPr>
          <p:cNvPr id="7" name="Footer Placeholder 3"/>
          <p:cNvSpPr>
            <a:spLocks noGrp="1"/>
          </p:cNvSpPr>
          <p:nvPr>
            <p:ph type="ftr" sz="quarter" idx="11"/>
          </p:nvPr>
        </p:nvSpPr>
        <p:spPr>
          <a:xfrm>
            <a:off x="152400" y="6553200"/>
            <a:ext cx="4799610" cy="230832"/>
          </a:xfrm>
        </p:spPr>
        <p:txBody>
          <a:bodyPr/>
          <a:lstStyle/>
          <a:p>
            <a:pPr fontAlgn="base">
              <a:spcBef>
                <a:spcPct val="0"/>
              </a:spcBef>
              <a:spcAft>
                <a:spcPct val="0"/>
              </a:spcAft>
            </a:pPr>
            <a:r>
              <a:rPr lang="en-US" dirty="0"/>
              <a:t>Source: Federal Reserve, Bureau of Economic Analysis</a:t>
            </a:r>
          </a:p>
        </p:txBody>
      </p:sp>
      <p:graphicFrame>
        <p:nvGraphicFramePr>
          <p:cNvPr id="10" name="Chart 9"/>
          <p:cNvGraphicFramePr>
            <a:graphicFrameLocks/>
          </p:cNvGraphicFramePr>
          <p:nvPr>
            <p:extLst>
              <p:ext uri="{D42A27DB-BD31-4B8C-83A1-F6EECF244321}">
                <p14:modId xmlns:p14="http://schemas.microsoft.com/office/powerpoint/2010/main" val="1507967831"/>
              </p:ext>
            </p:extLst>
          </p:nvPr>
        </p:nvGraphicFramePr>
        <p:xfrm>
          <a:off x="537686" y="1689735"/>
          <a:ext cx="10973277" cy="4911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90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7" y="996696"/>
            <a:ext cx="11530584" cy="740664"/>
          </a:xfrm>
        </p:spPr>
        <p:txBody>
          <a:bodyPr/>
          <a:lstStyle/>
          <a:p>
            <a:r>
              <a:rPr lang="en-US" sz="2200" dirty="0"/>
              <a:t>Stock Market Volatility Reemerges as a Risk to Continued Expansion</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Bloomberg</a:t>
            </a:r>
          </a:p>
        </p:txBody>
      </p:sp>
      <p:graphicFrame>
        <p:nvGraphicFramePr>
          <p:cNvPr id="5" name="Chart 4">
            <a:extLst>
              <a:ext uri="{FF2B5EF4-FFF2-40B4-BE49-F238E27FC236}">
                <a16:creationId xmlns:a16="http://schemas.microsoft.com/office/drawing/2014/main" id="{516EAD8A-E88E-44E3-B80B-728FE3C7BA85}"/>
              </a:ext>
            </a:extLst>
          </p:cNvPr>
          <p:cNvGraphicFramePr>
            <a:graphicFrameLocks/>
          </p:cNvGraphicFramePr>
          <p:nvPr>
            <p:extLst>
              <p:ext uri="{D42A27DB-BD31-4B8C-83A1-F6EECF244321}">
                <p14:modId xmlns:p14="http://schemas.microsoft.com/office/powerpoint/2010/main" val="1666488615"/>
              </p:ext>
            </p:extLst>
          </p:nvPr>
        </p:nvGraphicFramePr>
        <p:xfrm>
          <a:off x="651566" y="1737360"/>
          <a:ext cx="10730753" cy="451205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7570CD24-CE2F-4E0A-AD76-67053326AE58}"/>
              </a:ext>
            </a:extLst>
          </p:cNvPr>
          <p:cNvCxnSpPr>
            <a:cxnSpLocks/>
          </p:cNvCxnSpPr>
          <p:nvPr/>
        </p:nvCxnSpPr>
        <p:spPr>
          <a:xfrm>
            <a:off x="5437783" y="2883952"/>
            <a:ext cx="228600" cy="289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DA56B1-00B3-42E4-9D7D-DE1D600F6076}"/>
              </a:ext>
            </a:extLst>
          </p:cNvPr>
          <p:cNvSpPr txBox="1"/>
          <p:nvPr/>
        </p:nvSpPr>
        <p:spPr>
          <a:xfrm>
            <a:off x="5392382" y="3957625"/>
            <a:ext cx="1506071" cy="861774"/>
          </a:xfrm>
          <a:prstGeom prst="rect">
            <a:avLst/>
          </a:prstGeom>
          <a:noFill/>
        </p:spPr>
        <p:txBody>
          <a:bodyPr wrap="square" rtlCol="0">
            <a:spAutoFit/>
          </a:bodyPr>
          <a:lstStyle/>
          <a:p>
            <a:r>
              <a:rPr lang="en-US" sz="1000" dirty="0"/>
              <a:t>Feb-18: Increased inflation expectations and higher rates leads to worst stock decline in 2 years</a:t>
            </a:r>
          </a:p>
        </p:txBody>
      </p:sp>
      <p:sp>
        <p:nvSpPr>
          <p:cNvPr id="8" name="TextBox 7">
            <a:extLst>
              <a:ext uri="{FF2B5EF4-FFF2-40B4-BE49-F238E27FC236}">
                <a16:creationId xmlns:a16="http://schemas.microsoft.com/office/drawing/2014/main" id="{D4C8F6AA-284C-4127-9B2D-FB08791C6E0D}"/>
              </a:ext>
            </a:extLst>
          </p:cNvPr>
          <p:cNvSpPr txBox="1"/>
          <p:nvPr/>
        </p:nvSpPr>
        <p:spPr>
          <a:xfrm>
            <a:off x="4799048" y="2622103"/>
            <a:ext cx="1506071" cy="400110"/>
          </a:xfrm>
          <a:prstGeom prst="rect">
            <a:avLst/>
          </a:prstGeom>
          <a:noFill/>
        </p:spPr>
        <p:txBody>
          <a:bodyPr wrap="square" rtlCol="0">
            <a:spAutoFit/>
          </a:bodyPr>
          <a:lstStyle/>
          <a:p>
            <a:r>
              <a:rPr lang="en-US" sz="1000" dirty="0"/>
              <a:t>Dec-17: Tax Bill Passes</a:t>
            </a:r>
          </a:p>
        </p:txBody>
      </p:sp>
      <p:cxnSp>
        <p:nvCxnSpPr>
          <p:cNvPr id="10" name="Straight Arrow Connector 9">
            <a:extLst>
              <a:ext uri="{FF2B5EF4-FFF2-40B4-BE49-F238E27FC236}">
                <a16:creationId xmlns:a16="http://schemas.microsoft.com/office/drawing/2014/main" id="{9A4AFBFE-32F7-45E5-ABFF-2D5D5936633C}"/>
              </a:ext>
            </a:extLst>
          </p:cNvPr>
          <p:cNvCxnSpPr>
            <a:cxnSpLocks/>
          </p:cNvCxnSpPr>
          <p:nvPr/>
        </p:nvCxnSpPr>
        <p:spPr>
          <a:xfrm flipV="1">
            <a:off x="5991784" y="3714699"/>
            <a:ext cx="208429" cy="282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C914271-DBBE-42CD-9592-11CB3287EB50}"/>
              </a:ext>
            </a:extLst>
          </p:cNvPr>
          <p:cNvCxnSpPr>
            <a:cxnSpLocks/>
          </p:cNvCxnSpPr>
          <p:nvPr/>
        </p:nvCxnSpPr>
        <p:spPr>
          <a:xfrm flipH="1">
            <a:off x="9672530" y="2528035"/>
            <a:ext cx="130118" cy="520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80D302-C808-4CCB-ABB3-984711420E3D}"/>
              </a:ext>
            </a:extLst>
          </p:cNvPr>
          <p:cNvSpPr txBox="1"/>
          <p:nvPr/>
        </p:nvSpPr>
        <p:spPr>
          <a:xfrm>
            <a:off x="7004952" y="4034923"/>
            <a:ext cx="1506071" cy="553998"/>
          </a:xfrm>
          <a:prstGeom prst="rect">
            <a:avLst/>
          </a:prstGeom>
          <a:noFill/>
        </p:spPr>
        <p:txBody>
          <a:bodyPr wrap="square" rtlCol="0">
            <a:spAutoFit/>
          </a:bodyPr>
          <a:lstStyle/>
          <a:p>
            <a:r>
              <a:rPr lang="en-US" sz="1000" dirty="0"/>
              <a:t>Apr-18: 10-Year Breaches 3% for first time since 2014</a:t>
            </a:r>
          </a:p>
        </p:txBody>
      </p:sp>
      <p:cxnSp>
        <p:nvCxnSpPr>
          <p:cNvPr id="13" name="Straight Arrow Connector 12">
            <a:extLst>
              <a:ext uri="{FF2B5EF4-FFF2-40B4-BE49-F238E27FC236}">
                <a16:creationId xmlns:a16="http://schemas.microsoft.com/office/drawing/2014/main" id="{239713C8-997A-47BF-80B7-661B2E18E8DE}"/>
              </a:ext>
            </a:extLst>
          </p:cNvPr>
          <p:cNvCxnSpPr>
            <a:cxnSpLocks/>
          </p:cNvCxnSpPr>
          <p:nvPr/>
        </p:nvCxnSpPr>
        <p:spPr>
          <a:xfrm>
            <a:off x="7790805" y="2531813"/>
            <a:ext cx="256613" cy="315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216091-53C8-42A1-B023-79A2B8017C69}"/>
              </a:ext>
            </a:extLst>
          </p:cNvPr>
          <p:cNvCxnSpPr>
            <a:cxnSpLocks/>
          </p:cNvCxnSpPr>
          <p:nvPr/>
        </p:nvCxnSpPr>
        <p:spPr>
          <a:xfrm flipH="1" flipV="1">
            <a:off x="6988703" y="3758728"/>
            <a:ext cx="127744" cy="323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0D5E3E-4FC0-4646-BD5A-781DF0DA06FB}"/>
              </a:ext>
            </a:extLst>
          </p:cNvPr>
          <p:cNvSpPr txBox="1"/>
          <p:nvPr/>
        </p:nvSpPr>
        <p:spPr>
          <a:xfrm>
            <a:off x="6355667" y="2202338"/>
            <a:ext cx="2613857" cy="400110"/>
          </a:xfrm>
          <a:prstGeom prst="rect">
            <a:avLst/>
          </a:prstGeom>
          <a:noFill/>
        </p:spPr>
        <p:txBody>
          <a:bodyPr wrap="square" rtlCol="0">
            <a:spAutoFit/>
          </a:bodyPr>
          <a:lstStyle/>
          <a:p>
            <a:r>
              <a:rPr lang="en-US" sz="1000" dirty="0"/>
              <a:t>Jul-18: US Introduces First Phase of Tariffs on Chinese Goods</a:t>
            </a:r>
          </a:p>
        </p:txBody>
      </p:sp>
      <p:sp>
        <p:nvSpPr>
          <p:cNvPr id="16" name="TextBox 15">
            <a:extLst>
              <a:ext uri="{FF2B5EF4-FFF2-40B4-BE49-F238E27FC236}">
                <a16:creationId xmlns:a16="http://schemas.microsoft.com/office/drawing/2014/main" id="{64DCA0CE-5D99-40AD-881E-38E2272A9AD9}"/>
              </a:ext>
            </a:extLst>
          </p:cNvPr>
          <p:cNvSpPr txBox="1"/>
          <p:nvPr/>
        </p:nvSpPr>
        <p:spPr>
          <a:xfrm>
            <a:off x="9362699" y="2166539"/>
            <a:ext cx="1506071" cy="400110"/>
          </a:xfrm>
          <a:prstGeom prst="rect">
            <a:avLst/>
          </a:prstGeom>
          <a:noFill/>
        </p:spPr>
        <p:txBody>
          <a:bodyPr wrap="square" rtlCol="0">
            <a:spAutoFit/>
          </a:bodyPr>
          <a:lstStyle/>
          <a:p>
            <a:r>
              <a:rPr lang="en-US" sz="1000" dirty="0"/>
              <a:t>Oct-18: Chinese Stocks Decline </a:t>
            </a:r>
          </a:p>
        </p:txBody>
      </p:sp>
      <p:cxnSp>
        <p:nvCxnSpPr>
          <p:cNvPr id="17" name="Straight Arrow Connector 16">
            <a:extLst>
              <a:ext uri="{FF2B5EF4-FFF2-40B4-BE49-F238E27FC236}">
                <a16:creationId xmlns:a16="http://schemas.microsoft.com/office/drawing/2014/main" id="{9BDACD28-731A-4D3B-9A2E-213CB46DBB47}"/>
              </a:ext>
            </a:extLst>
          </p:cNvPr>
          <p:cNvCxnSpPr>
            <a:cxnSpLocks/>
          </p:cNvCxnSpPr>
          <p:nvPr/>
        </p:nvCxnSpPr>
        <p:spPr>
          <a:xfrm flipV="1">
            <a:off x="9802648" y="4511680"/>
            <a:ext cx="324443" cy="244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F65235-C7CE-44F3-9ADD-BE25ABCE5CF0}"/>
              </a:ext>
            </a:extLst>
          </p:cNvPr>
          <p:cNvSpPr txBox="1"/>
          <p:nvPr/>
        </p:nvSpPr>
        <p:spPr>
          <a:xfrm>
            <a:off x="9211833" y="4785251"/>
            <a:ext cx="1506071" cy="400110"/>
          </a:xfrm>
          <a:prstGeom prst="rect">
            <a:avLst/>
          </a:prstGeom>
          <a:noFill/>
        </p:spPr>
        <p:txBody>
          <a:bodyPr wrap="square" rtlCol="0">
            <a:spAutoFit/>
          </a:bodyPr>
          <a:lstStyle/>
          <a:p>
            <a:r>
              <a:rPr lang="en-US" sz="1000" dirty="0"/>
              <a:t>Dec-18: Government Shutdown Begins</a:t>
            </a:r>
          </a:p>
        </p:txBody>
      </p:sp>
      <p:sp>
        <p:nvSpPr>
          <p:cNvPr id="19" name="TextBox 18">
            <a:extLst>
              <a:ext uri="{FF2B5EF4-FFF2-40B4-BE49-F238E27FC236}">
                <a16:creationId xmlns:a16="http://schemas.microsoft.com/office/drawing/2014/main" id="{F2AA6CE6-E4B4-4C0D-A0F1-D2161D489190}"/>
              </a:ext>
            </a:extLst>
          </p:cNvPr>
          <p:cNvSpPr txBox="1"/>
          <p:nvPr/>
        </p:nvSpPr>
        <p:spPr>
          <a:xfrm>
            <a:off x="8509650" y="3882242"/>
            <a:ext cx="1706098" cy="400110"/>
          </a:xfrm>
          <a:prstGeom prst="rect">
            <a:avLst/>
          </a:prstGeom>
          <a:noFill/>
        </p:spPr>
        <p:txBody>
          <a:bodyPr wrap="square" rtlCol="0">
            <a:spAutoFit/>
          </a:bodyPr>
          <a:lstStyle/>
          <a:p>
            <a:r>
              <a:rPr lang="en-US" sz="1000" dirty="0"/>
              <a:t>Nov-18: Oil Prices Decline on Global Growth Worries</a:t>
            </a:r>
          </a:p>
        </p:txBody>
      </p:sp>
      <p:cxnSp>
        <p:nvCxnSpPr>
          <p:cNvPr id="20" name="Straight Arrow Connector 19">
            <a:extLst>
              <a:ext uri="{FF2B5EF4-FFF2-40B4-BE49-F238E27FC236}">
                <a16:creationId xmlns:a16="http://schemas.microsoft.com/office/drawing/2014/main" id="{2E466924-ED2F-4D41-B413-8B004589925B}"/>
              </a:ext>
            </a:extLst>
          </p:cNvPr>
          <p:cNvCxnSpPr>
            <a:cxnSpLocks/>
          </p:cNvCxnSpPr>
          <p:nvPr/>
        </p:nvCxnSpPr>
        <p:spPr>
          <a:xfrm flipV="1">
            <a:off x="9421260" y="3530765"/>
            <a:ext cx="465442" cy="367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654375-B867-45A9-AA76-6272EA3FF5A4}"/>
              </a:ext>
            </a:extLst>
          </p:cNvPr>
          <p:cNvSpPr txBox="1"/>
          <p:nvPr/>
        </p:nvSpPr>
        <p:spPr>
          <a:xfrm>
            <a:off x="10408896" y="1915288"/>
            <a:ext cx="1706098" cy="707886"/>
          </a:xfrm>
          <a:prstGeom prst="rect">
            <a:avLst/>
          </a:prstGeom>
          <a:noFill/>
        </p:spPr>
        <p:txBody>
          <a:bodyPr wrap="square" rtlCol="0">
            <a:spAutoFit/>
          </a:bodyPr>
          <a:lstStyle/>
          <a:p>
            <a:r>
              <a:rPr lang="en-US" sz="1000" dirty="0"/>
              <a:t>Dec-18: Jobs Report Shows 250K jobs added and 3.1% annual wage growth</a:t>
            </a:r>
          </a:p>
        </p:txBody>
      </p:sp>
      <p:cxnSp>
        <p:nvCxnSpPr>
          <p:cNvPr id="22" name="Straight Arrow Connector 21">
            <a:extLst>
              <a:ext uri="{FF2B5EF4-FFF2-40B4-BE49-F238E27FC236}">
                <a16:creationId xmlns:a16="http://schemas.microsoft.com/office/drawing/2014/main" id="{D0AB48D7-12D9-4BBC-A2D3-D857792365B8}"/>
              </a:ext>
            </a:extLst>
          </p:cNvPr>
          <p:cNvCxnSpPr>
            <a:cxnSpLocks/>
          </p:cNvCxnSpPr>
          <p:nvPr/>
        </p:nvCxnSpPr>
        <p:spPr>
          <a:xfrm>
            <a:off x="10589196" y="2636040"/>
            <a:ext cx="0" cy="495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15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7" y="996696"/>
            <a:ext cx="11530584" cy="740664"/>
          </a:xfrm>
        </p:spPr>
        <p:txBody>
          <a:bodyPr/>
          <a:lstStyle/>
          <a:p>
            <a:r>
              <a:rPr lang="en-US" sz="2200" dirty="0"/>
              <a:t>Government Spending Contribution to Growth Slowing</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Congressional Budget Office, Census Bureau, Governmentspending.com</a:t>
            </a:r>
          </a:p>
        </p:txBody>
      </p:sp>
      <p:graphicFrame>
        <p:nvGraphicFramePr>
          <p:cNvPr id="5" name="Chart 4">
            <a:extLst>
              <a:ext uri="{FF2B5EF4-FFF2-40B4-BE49-F238E27FC236}">
                <a16:creationId xmlns:a16="http://schemas.microsoft.com/office/drawing/2014/main" id="{146421B1-54C9-4092-9FF9-4CD56DAB72D0}"/>
              </a:ext>
            </a:extLst>
          </p:cNvPr>
          <p:cNvGraphicFramePr>
            <a:graphicFrameLocks/>
          </p:cNvGraphicFramePr>
          <p:nvPr>
            <p:extLst>
              <p:ext uri="{D42A27DB-BD31-4B8C-83A1-F6EECF244321}">
                <p14:modId xmlns:p14="http://schemas.microsoft.com/office/powerpoint/2010/main" val="2154778253"/>
              </p:ext>
            </p:extLst>
          </p:nvPr>
        </p:nvGraphicFramePr>
        <p:xfrm>
          <a:off x="692943" y="1501140"/>
          <a:ext cx="10587037" cy="47150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09F9153-66FE-48CD-B2AC-94ADD7973307}"/>
              </a:ext>
            </a:extLst>
          </p:cNvPr>
          <p:cNvSpPr txBox="1"/>
          <p:nvPr/>
        </p:nvSpPr>
        <p:spPr>
          <a:xfrm>
            <a:off x="771525" y="6216179"/>
            <a:ext cx="7708106" cy="230832"/>
          </a:xfrm>
          <a:prstGeom prst="rect">
            <a:avLst/>
          </a:prstGeom>
          <a:noFill/>
        </p:spPr>
        <p:txBody>
          <a:bodyPr wrap="square" rtlCol="0">
            <a:spAutoFit/>
          </a:bodyPr>
          <a:lstStyle/>
          <a:p>
            <a:r>
              <a:rPr lang="en-US" sz="900" dirty="0"/>
              <a:t>Notes: Includes both direct spending and transfer payments, state and local spending for ’17 and ‘18 are estimates.</a:t>
            </a:r>
          </a:p>
        </p:txBody>
      </p:sp>
    </p:spTree>
    <p:extLst>
      <p:ext uri="{BB962C8B-B14F-4D97-AF65-F5344CB8AC3E}">
        <p14:creationId xmlns:p14="http://schemas.microsoft.com/office/powerpoint/2010/main" val="203197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37583" y="3122141"/>
            <a:ext cx="4793300" cy="461665"/>
          </a:xfrm>
          <a:prstGeom prst="rect">
            <a:avLst/>
          </a:prstGeom>
          <a:noFill/>
        </p:spPr>
        <p:txBody>
          <a:bodyPr wrap="none" rtlCol="0">
            <a:spAutoFit/>
          </a:bodyPr>
          <a:lstStyle/>
          <a:p>
            <a:pPr algn="ctr"/>
            <a:r>
              <a:rPr lang="en-US" sz="2400" b="1" dirty="0">
                <a:solidFill>
                  <a:schemeClr val="tx2"/>
                </a:solidFill>
                <a:latin typeface="Georgia" panose="02040502050405020303" pitchFamily="18" charset="0"/>
                <a:ea typeface="+mj-ea"/>
                <a:cs typeface="+mj-cs"/>
              </a:rPr>
              <a:t>Interest Rates and Fed Policy</a:t>
            </a:r>
          </a:p>
        </p:txBody>
      </p:sp>
    </p:spTree>
    <p:extLst>
      <p:ext uri="{BB962C8B-B14F-4D97-AF65-F5344CB8AC3E}">
        <p14:creationId xmlns:p14="http://schemas.microsoft.com/office/powerpoint/2010/main" val="84902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3259281100"/>
              </p:ext>
            </p:extLst>
          </p:nvPr>
        </p:nvGraphicFramePr>
        <p:xfrm>
          <a:off x="449580" y="1607344"/>
          <a:ext cx="11292839" cy="481488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fontAlgn="base">
              <a:spcBef>
                <a:spcPct val="0"/>
              </a:spcBef>
              <a:spcAft>
                <a:spcPct val="0"/>
              </a:spcAft>
            </a:pPr>
            <a:r>
              <a:rPr lang="en-US" dirty="0">
                <a:solidFill>
                  <a:prstClr val="black">
                    <a:lumMod val="50000"/>
                    <a:lumOff val="50000"/>
                  </a:prstClr>
                </a:solidFill>
              </a:rPr>
              <a:t>Source: Fed Reserve, FHLMC, ESR March Macro and Housing Forecast</a:t>
            </a:r>
          </a:p>
        </p:txBody>
      </p:sp>
      <p:sp>
        <p:nvSpPr>
          <p:cNvPr id="6" name="Title 1"/>
          <p:cNvSpPr>
            <a:spLocks noGrp="1"/>
          </p:cNvSpPr>
          <p:nvPr>
            <p:ph type="title"/>
          </p:nvPr>
        </p:nvSpPr>
        <p:spPr>
          <a:xfrm>
            <a:off x="365760" y="996696"/>
            <a:ext cx="11049154" cy="739775"/>
          </a:xfrm>
        </p:spPr>
        <p:txBody>
          <a:bodyPr/>
          <a:lstStyle/>
          <a:p>
            <a:r>
              <a:rPr lang="en-US" sz="2200" dirty="0"/>
              <a:t>Interest Rates Projected to Remain Steady</a:t>
            </a:r>
          </a:p>
        </p:txBody>
      </p:sp>
      <p:sp>
        <p:nvSpPr>
          <p:cNvPr id="3" name="TextBox 2"/>
          <p:cNvSpPr txBox="1"/>
          <p:nvPr/>
        </p:nvSpPr>
        <p:spPr>
          <a:xfrm>
            <a:off x="10628014" y="2025837"/>
            <a:ext cx="1311215" cy="261610"/>
          </a:xfrm>
          <a:prstGeom prst="rect">
            <a:avLst/>
          </a:prstGeom>
          <a:noFill/>
        </p:spPr>
        <p:txBody>
          <a:bodyPr wrap="square" rtlCol="0">
            <a:spAutoFit/>
          </a:bodyPr>
          <a:lstStyle/>
          <a:p>
            <a:r>
              <a:rPr lang="en-US" sz="1100" dirty="0">
                <a:solidFill>
                  <a:srgbClr val="FF0000"/>
                </a:solidFill>
              </a:rPr>
              <a:t>Forecast</a:t>
            </a:r>
          </a:p>
        </p:txBody>
      </p:sp>
    </p:spTree>
    <p:extLst>
      <p:ext uri="{BB962C8B-B14F-4D97-AF65-F5344CB8AC3E}">
        <p14:creationId xmlns:p14="http://schemas.microsoft.com/office/powerpoint/2010/main" val="75886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Aggregate Major Global Central Bank Balance Sheets Shrinking</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Bloomberg</a:t>
            </a: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noGrp="1"/>
          </p:cNvGraphicFramePr>
          <p:nvPr>
            <p:extLst/>
          </p:nvPr>
        </p:nvGraphicFramePr>
        <p:xfrm>
          <a:off x="566738" y="1514475"/>
          <a:ext cx="11044237" cy="46910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1FD397B-B0C6-4FD5-B459-C00079BDA21D}"/>
              </a:ext>
            </a:extLst>
          </p:cNvPr>
          <p:cNvSpPr txBox="1"/>
          <p:nvPr/>
        </p:nvSpPr>
        <p:spPr>
          <a:xfrm>
            <a:off x="152400" y="6291590"/>
            <a:ext cx="9378315" cy="261610"/>
          </a:xfrm>
          <a:prstGeom prst="rect">
            <a:avLst/>
          </a:prstGeom>
          <a:noFill/>
        </p:spPr>
        <p:txBody>
          <a:bodyPr wrap="square" rtlCol="0">
            <a:spAutoFit/>
          </a:bodyPr>
          <a:lstStyle/>
          <a:p>
            <a:r>
              <a:rPr lang="en-US" sz="1100" dirty="0"/>
              <a:t>*G4 includes Federal Reserve, European Central Bank, Bank of Japan, and Bank of England</a:t>
            </a:r>
          </a:p>
        </p:txBody>
      </p:sp>
    </p:spTree>
    <p:extLst>
      <p:ext uri="{BB962C8B-B14F-4D97-AF65-F5344CB8AC3E}">
        <p14:creationId xmlns:p14="http://schemas.microsoft.com/office/powerpoint/2010/main" val="136247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solidFill>
                  <a:schemeClr val="tx1"/>
                </a:solidFill>
              </a:rPr>
              <a:t>Ten-Year Treasury Yield Higher Than Most Industrial Nations’ Equivalent</a:t>
            </a:r>
            <a:endParaRPr lang="en-US" sz="2200" dirty="0"/>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Official Sources via </a:t>
            </a:r>
            <a:r>
              <a:rPr lang="en-US" dirty="0" err="1"/>
              <a:t>Haver</a:t>
            </a:r>
            <a:r>
              <a:rPr lang="en-US" dirty="0"/>
              <a:t> Analytics, Bloomberg</a:t>
            </a:r>
          </a:p>
        </p:txBody>
      </p:sp>
      <p:graphicFrame>
        <p:nvGraphicFramePr>
          <p:cNvPr id="4" name="Chart 3"/>
          <p:cNvGraphicFramePr>
            <a:graphicFrameLocks/>
          </p:cNvGraphicFramePr>
          <p:nvPr>
            <p:extLst/>
          </p:nvPr>
        </p:nvGraphicFramePr>
        <p:xfrm>
          <a:off x="1009934" y="1865555"/>
          <a:ext cx="10289437" cy="4617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nvPr>
        </p:nvGraphicFramePr>
        <p:xfrm>
          <a:off x="8907228" y="2124863"/>
          <a:ext cx="2120900" cy="1701165"/>
        </p:xfrm>
        <a:graphic>
          <a:graphicData uri="http://schemas.openxmlformats.org/drawingml/2006/table">
            <a:tbl>
              <a:tblPr/>
              <a:tblGrid>
                <a:gridCol w="1194200">
                  <a:extLst>
                    <a:ext uri="{9D8B030D-6E8A-4147-A177-3AD203B41FA5}">
                      <a16:colId xmlns:a16="http://schemas.microsoft.com/office/drawing/2014/main" val="20000"/>
                    </a:ext>
                  </a:extLst>
                </a:gridCol>
                <a:gridCol w="926700">
                  <a:extLst>
                    <a:ext uri="{9D8B030D-6E8A-4147-A177-3AD203B41FA5}">
                      <a16:colId xmlns:a16="http://schemas.microsoft.com/office/drawing/2014/main" val="20001"/>
                    </a:ext>
                  </a:extLst>
                </a:gridCol>
              </a:tblGrid>
              <a:tr h="158821">
                <a:tc gridSpan="2">
                  <a:txBody>
                    <a:bodyPr/>
                    <a:lstStyle/>
                    <a:p>
                      <a:pPr algn="l" fontAlgn="b"/>
                      <a:r>
                        <a:rPr lang="en-US" sz="1100" b="1" i="0" u="none" strike="noStrike" dirty="0">
                          <a:solidFill>
                            <a:srgbClr val="000000"/>
                          </a:solidFill>
                          <a:effectLst/>
                          <a:latin typeface="Calibri" panose="020F0502020204030204" pitchFamily="34" charset="0"/>
                        </a:rPr>
                        <a:t>Ten-Year Bond Yields as of 3-14-18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r>
                        <a:rPr lang="en-US" sz="1100" b="0" i="0" u="none" strike="noStrike">
                          <a:solidFill>
                            <a:srgbClr val="000000"/>
                          </a:solidFill>
                          <a:effectLst/>
                          <a:latin typeface="Calibri" panose="020F0502020204030204" pitchFamily="34" charset="0"/>
                        </a:rPr>
                        <a:t>Australia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1"/>
                  </a:ext>
                </a:extLst>
              </a:tr>
              <a:tr h="190500">
                <a:tc>
                  <a:txBody>
                    <a:bodyPr/>
                    <a:lstStyle/>
                    <a:p>
                      <a:pPr algn="l" fontAlgn="b"/>
                      <a:r>
                        <a:rPr lang="en-US" sz="1100" b="0" i="0" u="none" strike="noStrike" dirty="0">
                          <a:solidFill>
                            <a:srgbClr val="000000"/>
                          </a:solidFill>
                          <a:effectLst/>
                          <a:latin typeface="Calibri" panose="020F0502020204030204" pitchFamily="34" charset="0"/>
                        </a:rPr>
                        <a:t>Canada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90500">
                <a:tc>
                  <a:txBody>
                    <a:bodyPr/>
                    <a:lstStyle/>
                    <a:p>
                      <a:pPr algn="l" fontAlgn="b"/>
                      <a:r>
                        <a:rPr lang="en-US" sz="1100" b="0" i="0" u="none" strike="noStrike">
                          <a:solidFill>
                            <a:srgbClr val="000000"/>
                          </a:solidFill>
                          <a:effectLst/>
                          <a:latin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0.47%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190500">
                <a:tc>
                  <a:txBody>
                    <a:bodyPr/>
                    <a:lstStyle/>
                    <a:p>
                      <a:pPr algn="l" fontAlgn="b"/>
                      <a:r>
                        <a:rPr lang="en-US" sz="1100" b="0" i="0" u="none" strike="noStrike" dirty="0">
                          <a:solidFill>
                            <a:srgbClr val="000000"/>
                          </a:solidFill>
                          <a:effectLst/>
                          <a:latin typeface="Calibri" panose="020F0502020204030204" pitchFamily="34" charset="0"/>
                        </a:rPr>
                        <a:t>Germany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190500">
                <a:tc>
                  <a:txBody>
                    <a:bodyPr/>
                    <a:lstStyle/>
                    <a:p>
                      <a:pPr algn="l" fontAlgn="b"/>
                      <a:r>
                        <a:rPr lang="en-US" sz="1100" b="0" i="0" u="none" strike="noStrike">
                          <a:solidFill>
                            <a:srgbClr val="000000"/>
                          </a:solidFill>
                          <a:effectLst/>
                          <a:latin typeface="Calibri" panose="020F0502020204030204" pitchFamily="34" charset="0"/>
                        </a:rPr>
                        <a:t>Japan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190500">
                <a:tc>
                  <a:txBody>
                    <a:bodyPr/>
                    <a:lstStyle/>
                    <a:p>
                      <a:pPr algn="l" fontAlgn="b"/>
                      <a:r>
                        <a:rPr lang="en-US" sz="1100" b="0" i="0" u="none" strike="noStrike">
                          <a:solidFill>
                            <a:srgbClr val="000000"/>
                          </a:solidFill>
                          <a:effectLst/>
                          <a:latin typeface="Calibri" panose="020F0502020204030204" pitchFamily="34" charset="0"/>
                        </a:rPr>
                        <a:t>Switzerland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-0.36%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190500">
                <a:tc>
                  <a:txBody>
                    <a:bodyPr/>
                    <a:lstStyle/>
                    <a:p>
                      <a:pPr algn="l" fontAlgn="b"/>
                      <a:r>
                        <a:rPr lang="en-US" sz="1100" b="0" i="0" u="none" strike="noStrike">
                          <a:solidFill>
                            <a:srgbClr val="000000"/>
                          </a:solidFill>
                          <a:effectLst/>
                          <a:latin typeface="Calibri" panose="020F0502020204030204" pitchFamily="34" charset="0"/>
                        </a:rPr>
                        <a:t>United Kingdom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190500">
                <a:tc>
                  <a:txBody>
                    <a:bodyPr/>
                    <a:lstStyle/>
                    <a:p>
                      <a:pPr algn="l" fontAlgn="b"/>
                      <a:r>
                        <a:rPr lang="en-US" sz="1100" b="0" i="0" u="none" strike="noStrike">
                          <a:solidFill>
                            <a:srgbClr val="000000"/>
                          </a:solidFill>
                          <a:effectLst/>
                          <a:latin typeface="Calibri" panose="020F0502020204030204" pitchFamily="34" charset="0"/>
                        </a:rPr>
                        <a:t>United States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2.63%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6" name="Title 1">
            <a:extLst>
              <a:ext uri="{FF2B5EF4-FFF2-40B4-BE49-F238E27FC236}">
                <a16:creationId xmlns:a16="http://schemas.microsoft.com/office/drawing/2014/main" id="{87143AD8-E990-4FB5-8E75-5A18C3B7AD69}"/>
              </a:ext>
            </a:extLst>
          </p:cNvPr>
          <p:cNvSpPr txBox="1">
            <a:spLocks/>
          </p:cNvSpPr>
          <p:nvPr/>
        </p:nvSpPr>
        <p:spPr>
          <a:xfrm>
            <a:off x="2861481" y="1735379"/>
            <a:ext cx="6469038" cy="236152"/>
          </a:xfrm>
          <a:prstGeom prst="rect">
            <a:avLst/>
          </a:prstGeom>
        </p:spPr>
        <p:txBody>
          <a:bodyPr lIns="0"/>
          <a:lstStyle>
            <a:lvl1pPr algn="l" defTabSz="914400" rtl="0" eaLnBrk="1" latinLnBrk="0" hangingPunct="1">
              <a:lnSpc>
                <a:spcPct val="90000"/>
              </a:lnSpc>
              <a:spcBef>
                <a:spcPct val="0"/>
              </a:spcBef>
              <a:buNone/>
              <a:defRPr sz="2400" b="1" kern="1200">
                <a:solidFill>
                  <a:schemeClr val="tx2"/>
                </a:solidFill>
                <a:latin typeface="Georgia" panose="02040502050405020303" pitchFamily="18" charset="0"/>
                <a:ea typeface="+mj-ea"/>
                <a:cs typeface="+mj-cs"/>
              </a:defRPr>
            </a:lvl1pPr>
          </a:lstStyle>
          <a:p>
            <a:pPr algn="ctr"/>
            <a:r>
              <a:rPr lang="en-US" sz="1200" dirty="0">
                <a:solidFill>
                  <a:schemeClr val="tx1"/>
                </a:solidFill>
              </a:rPr>
              <a:t>Ten-Year Bond Yields of Major Industrialized Nations (Quarterly Average, %)</a:t>
            </a:r>
            <a:endParaRPr lang="en-US" sz="1200" dirty="0"/>
          </a:p>
        </p:txBody>
      </p:sp>
    </p:spTree>
    <p:extLst>
      <p:ext uri="{BB962C8B-B14F-4D97-AF65-F5344CB8AC3E}">
        <p14:creationId xmlns:p14="http://schemas.microsoft.com/office/powerpoint/2010/main" val="297963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Opinions, analyses, estimates, forecasts, and other views of Fannie Mae's Economic &amp; Strategic Research (ESR) group included in these materials should not be construed as indicating Fannie Mae's business prospects or expected results, are based on a number of assumptions, and are subject to change without notice. How this information affects Fannie Mae will depend on many factors. Although the ESR group bases its opinions, analyses, estimates, forecasts, and other views on information it considers reliable, it does not guarantee that the information provided in these materials is accurate, current, or suitable for any particular purpose. Changes in the assumptions or the information underlying these views could produce materially different results. The analyses, opinions, estimates, forecasts, and other views published by the ESR group represent the views of that group as of the date indicated and do not necessarily represent the views of Fannie Mae or its management. </a:t>
            </a:r>
            <a:br>
              <a:rPr lang="en-US" dirty="0"/>
            </a:br>
            <a:endParaRPr lang="en-US" dirty="0"/>
          </a:p>
        </p:txBody>
      </p:sp>
    </p:spTree>
    <p:extLst>
      <p:ext uri="{BB962C8B-B14F-4D97-AF65-F5344CB8AC3E}">
        <p14:creationId xmlns:p14="http://schemas.microsoft.com/office/powerpoint/2010/main" val="277767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7" y="996696"/>
            <a:ext cx="11530584" cy="665304"/>
          </a:xfrm>
        </p:spPr>
        <p:txBody>
          <a:bodyPr/>
          <a:lstStyle/>
          <a:p>
            <a:r>
              <a:rPr lang="en-US" dirty="0"/>
              <a:t>Headline Inflation Decelerates as Core Inflation Remains Steady</a:t>
            </a:r>
            <a:br>
              <a:rPr lang="en-US" dirty="0"/>
            </a:br>
            <a:endParaRPr lang="en-US" sz="2200" dirty="0"/>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Bureau of Labor Statistics</a:t>
            </a:r>
          </a:p>
        </p:txBody>
      </p:sp>
      <p:graphicFrame>
        <p:nvGraphicFramePr>
          <p:cNvPr id="4" name="Chart 3">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482843876"/>
              </p:ext>
            </p:extLst>
          </p:nvPr>
        </p:nvGraphicFramePr>
        <p:xfrm>
          <a:off x="457200" y="1576800"/>
          <a:ext cx="11170800" cy="497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48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735303180"/>
              </p:ext>
            </p:extLst>
          </p:nvPr>
        </p:nvGraphicFramePr>
        <p:xfrm>
          <a:off x="691200" y="1955472"/>
          <a:ext cx="10692000" cy="45317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200" dirty="0"/>
              <a:t>Acceleration in US Debt Issuance Will Coincide with Negative Net Fed Treasuries Purchases </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Congressional Budget Office, Federal Reserve</a:t>
            </a:r>
          </a:p>
        </p:txBody>
      </p:sp>
      <p:sp>
        <p:nvSpPr>
          <p:cNvPr id="3" name="TextBox 2"/>
          <p:cNvSpPr txBox="1"/>
          <p:nvPr/>
        </p:nvSpPr>
        <p:spPr>
          <a:xfrm>
            <a:off x="7247689" y="2288332"/>
            <a:ext cx="3827469" cy="261610"/>
          </a:xfrm>
          <a:prstGeom prst="rect">
            <a:avLst/>
          </a:prstGeom>
          <a:noFill/>
        </p:spPr>
        <p:txBody>
          <a:bodyPr wrap="square" rtlCol="0">
            <a:spAutoFit/>
          </a:bodyPr>
          <a:lstStyle/>
          <a:p>
            <a:r>
              <a:rPr lang="en-US" sz="1100" dirty="0"/>
              <a:t>CBO Projection / Fed Balance Sheet Reduction Schedule</a:t>
            </a:r>
          </a:p>
        </p:txBody>
      </p:sp>
      <p:sp>
        <p:nvSpPr>
          <p:cNvPr id="7" name="TextBox 6">
            <a:extLst>
              <a:ext uri="{FF2B5EF4-FFF2-40B4-BE49-F238E27FC236}">
                <a16:creationId xmlns:a16="http://schemas.microsoft.com/office/drawing/2014/main" id="{AB44E20B-E291-460E-8BA1-EFE3BAF8DEE2}"/>
              </a:ext>
            </a:extLst>
          </p:cNvPr>
          <p:cNvSpPr txBox="1"/>
          <p:nvPr/>
        </p:nvSpPr>
        <p:spPr>
          <a:xfrm>
            <a:off x="2602173" y="1742301"/>
            <a:ext cx="6987654" cy="276999"/>
          </a:xfrm>
          <a:prstGeom prst="rect">
            <a:avLst/>
          </a:prstGeom>
          <a:noFill/>
        </p:spPr>
        <p:txBody>
          <a:bodyPr wrap="square" rtlCol="0">
            <a:spAutoFit/>
          </a:bodyPr>
          <a:lstStyle/>
          <a:p>
            <a:pPr algn="ctr"/>
            <a:r>
              <a:rPr lang="en-US" sz="1200" b="1" dirty="0">
                <a:latin typeface="Georgia" panose="02040502050405020303" pitchFamily="18" charset="0"/>
              </a:rPr>
              <a:t>Annual Net US Government Debt Issuance and Net Fed Treasury Purchases ($Billions)</a:t>
            </a:r>
          </a:p>
        </p:txBody>
      </p:sp>
    </p:spTree>
    <p:extLst>
      <p:ext uri="{BB962C8B-B14F-4D97-AF65-F5344CB8AC3E}">
        <p14:creationId xmlns:p14="http://schemas.microsoft.com/office/powerpoint/2010/main" val="261499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0619-EFAF-441E-959C-46B92AAE294B}"/>
              </a:ext>
            </a:extLst>
          </p:cNvPr>
          <p:cNvSpPr>
            <a:spLocks noGrp="1"/>
          </p:cNvSpPr>
          <p:nvPr>
            <p:ph type="title"/>
          </p:nvPr>
        </p:nvSpPr>
        <p:spPr/>
        <p:txBody>
          <a:bodyPr>
            <a:normAutofit/>
          </a:bodyPr>
          <a:lstStyle/>
          <a:p>
            <a:r>
              <a:rPr lang="en-US" sz="2200" b="1" spc="0" dirty="0"/>
              <a:t>Macroeconomic Forecast</a:t>
            </a:r>
          </a:p>
        </p:txBody>
      </p:sp>
      <p:sp>
        <p:nvSpPr>
          <p:cNvPr id="3" name="Footer Placeholder 3">
            <a:extLst>
              <a:ext uri="{FF2B5EF4-FFF2-40B4-BE49-F238E27FC236}">
                <a16:creationId xmlns:a16="http://schemas.microsoft.com/office/drawing/2014/main" id="{FDB34A4A-C8FF-43B5-999E-9398E7D63176}"/>
              </a:ext>
            </a:extLst>
          </p:cNvPr>
          <p:cNvSpPr txBox="1">
            <a:spLocks/>
          </p:cNvSpPr>
          <p:nvPr/>
        </p:nvSpPr>
        <p:spPr>
          <a:xfrm>
            <a:off x="152400" y="6553200"/>
            <a:ext cx="6888480" cy="8382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900" dirty="0">
                <a:solidFill>
                  <a:schemeClr val="tx1">
                    <a:lumMod val="50000"/>
                    <a:lumOff val="50000"/>
                  </a:schemeClr>
                </a:solidFill>
                <a:latin typeface="Arial" panose="020B0604020202020204" pitchFamily="34" charset="0"/>
                <a:cs typeface="Arial" panose="020B0604020202020204" pitchFamily="34" charset="0"/>
              </a:rPr>
              <a:t>Source: Fannie Mae Economic &amp; Strategic Research March 2019 Forecast</a:t>
            </a:r>
          </a:p>
        </p:txBody>
      </p:sp>
      <p:graphicFrame>
        <p:nvGraphicFramePr>
          <p:cNvPr id="4" name="Table 3">
            <a:extLst>
              <a:ext uri="{FF2B5EF4-FFF2-40B4-BE49-F238E27FC236}">
                <a16:creationId xmlns:a16="http://schemas.microsoft.com/office/drawing/2014/main" id="{A50F2E05-86CB-451E-9AB8-9CCFF711CEEA}"/>
              </a:ext>
            </a:extLst>
          </p:cNvPr>
          <p:cNvGraphicFramePr>
            <a:graphicFrameLocks noGrp="1"/>
          </p:cNvGraphicFramePr>
          <p:nvPr>
            <p:extLst/>
          </p:nvPr>
        </p:nvGraphicFramePr>
        <p:xfrm>
          <a:off x="1886430" y="2677281"/>
          <a:ext cx="8489244" cy="2640390"/>
        </p:xfrm>
        <a:graphic>
          <a:graphicData uri="http://schemas.openxmlformats.org/drawingml/2006/table">
            <a:tbl>
              <a:tblPr firstRow="1" bandRow="1"/>
              <a:tblGrid>
                <a:gridCol w="4604120">
                  <a:extLst>
                    <a:ext uri="{9D8B030D-6E8A-4147-A177-3AD203B41FA5}">
                      <a16:colId xmlns:a16="http://schemas.microsoft.com/office/drawing/2014/main" val="20000"/>
                    </a:ext>
                  </a:extLst>
                </a:gridCol>
                <a:gridCol w="1021737">
                  <a:extLst>
                    <a:ext uri="{9D8B030D-6E8A-4147-A177-3AD203B41FA5}">
                      <a16:colId xmlns:a16="http://schemas.microsoft.com/office/drawing/2014/main" val="20001"/>
                    </a:ext>
                  </a:extLst>
                </a:gridCol>
                <a:gridCol w="958666">
                  <a:extLst>
                    <a:ext uri="{9D8B030D-6E8A-4147-A177-3AD203B41FA5}">
                      <a16:colId xmlns:a16="http://schemas.microsoft.com/office/drawing/2014/main" val="20002"/>
                    </a:ext>
                  </a:extLst>
                </a:gridCol>
                <a:gridCol w="983894">
                  <a:extLst>
                    <a:ext uri="{9D8B030D-6E8A-4147-A177-3AD203B41FA5}">
                      <a16:colId xmlns:a16="http://schemas.microsoft.com/office/drawing/2014/main" val="20003"/>
                    </a:ext>
                  </a:extLst>
                </a:gridCol>
                <a:gridCol w="920827">
                  <a:extLst>
                    <a:ext uri="{9D8B030D-6E8A-4147-A177-3AD203B41FA5}">
                      <a16:colId xmlns:a16="http://schemas.microsoft.com/office/drawing/2014/main" val="20004"/>
                    </a:ext>
                  </a:extLst>
                </a:gridCol>
              </a:tblGrid>
              <a:tr h="528078">
                <a:tc>
                  <a:txBody>
                    <a:bodyPr/>
                    <a:lstStyle>
                      <a:lvl1pPr marL="0" algn="l" defTabSz="914400" rtl="0" eaLnBrk="1" latinLnBrk="0" hangingPunct="1">
                        <a:defRPr sz="1800" b="1" kern="1200">
                          <a:solidFill>
                            <a:schemeClr val="lt1"/>
                          </a:solidFill>
                          <a:latin typeface="Arial"/>
                          <a:ea typeface="ＭＳ Ｐゴシック"/>
                          <a:cs typeface="Arial"/>
                        </a:defRPr>
                      </a:lvl1pPr>
                      <a:lvl2pPr marL="457200" algn="l" defTabSz="914400" rtl="0" eaLnBrk="1" latinLnBrk="0" hangingPunct="1">
                        <a:defRPr sz="1800" b="1" kern="1200">
                          <a:solidFill>
                            <a:schemeClr val="lt1"/>
                          </a:solidFill>
                          <a:latin typeface="Arial"/>
                          <a:ea typeface="ＭＳ Ｐゴシック"/>
                          <a:cs typeface="Arial"/>
                        </a:defRPr>
                      </a:lvl2pPr>
                      <a:lvl3pPr marL="914400" algn="l" defTabSz="914400" rtl="0" eaLnBrk="1" latinLnBrk="0" hangingPunct="1">
                        <a:defRPr sz="1800" b="1" kern="1200">
                          <a:solidFill>
                            <a:schemeClr val="lt1"/>
                          </a:solidFill>
                          <a:latin typeface="Arial"/>
                          <a:ea typeface="ＭＳ Ｐゴシック"/>
                          <a:cs typeface="Arial"/>
                        </a:defRPr>
                      </a:lvl3pPr>
                      <a:lvl4pPr marL="1371600" algn="l" defTabSz="914400" rtl="0" eaLnBrk="1" latinLnBrk="0" hangingPunct="1">
                        <a:defRPr sz="1800" b="1" kern="1200">
                          <a:solidFill>
                            <a:schemeClr val="lt1"/>
                          </a:solidFill>
                          <a:latin typeface="Arial"/>
                          <a:ea typeface="ＭＳ Ｐゴシック"/>
                          <a:cs typeface="Arial"/>
                        </a:defRPr>
                      </a:lvl4pPr>
                      <a:lvl5pPr marL="1828800" algn="l" defTabSz="914400" rtl="0" eaLnBrk="1" latinLnBrk="0" hangingPunct="1">
                        <a:defRPr sz="1800" b="1" kern="1200">
                          <a:solidFill>
                            <a:schemeClr val="lt1"/>
                          </a:solidFill>
                          <a:latin typeface="Arial"/>
                          <a:ea typeface="ＭＳ Ｐゴシック"/>
                          <a:cs typeface="Arial"/>
                        </a:defRPr>
                      </a:lvl5pPr>
                      <a:lvl6pPr marL="2286000" algn="l" defTabSz="914400" rtl="0" eaLnBrk="1" latinLnBrk="0" hangingPunct="1">
                        <a:defRPr sz="1800" b="1" kern="1200">
                          <a:solidFill>
                            <a:schemeClr val="lt1"/>
                          </a:solidFill>
                          <a:latin typeface="Arial"/>
                          <a:ea typeface="ＭＳ Ｐゴシック"/>
                          <a:cs typeface="Arial"/>
                        </a:defRPr>
                      </a:lvl6pPr>
                      <a:lvl7pPr marL="2743200" algn="l" defTabSz="914400" rtl="0" eaLnBrk="1" latinLnBrk="0" hangingPunct="1">
                        <a:defRPr sz="1800" b="1" kern="1200">
                          <a:solidFill>
                            <a:schemeClr val="lt1"/>
                          </a:solidFill>
                          <a:latin typeface="Arial"/>
                          <a:ea typeface="ＭＳ Ｐゴシック"/>
                          <a:cs typeface="Arial"/>
                        </a:defRPr>
                      </a:lvl7pPr>
                      <a:lvl8pPr marL="3200400" algn="l" defTabSz="914400" rtl="0" eaLnBrk="1" latinLnBrk="0" hangingPunct="1">
                        <a:defRPr sz="1800" b="1" kern="1200">
                          <a:solidFill>
                            <a:schemeClr val="lt1"/>
                          </a:solidFill>
                          <a:latin typeface="Arial"/>
                          <a:ea typeface="ＭＳ Ｐゴシック"/>
                          <a:cs typeface="Arial"/>
                        </a:defRPr>
                      </a:lvl8pPr>
                      <a:lvl9pPr marL="3657600" algn="l" defTabSz="914400" rtl="0" eaLnBrk="1" latinLnBrk="0" hangingPunct="1">
                        <a:defRPr sz="1800" b="1" kern="1200">
                          <a:solidFill>
                            <a:schemeClr val="lt1"/>
                          </a:solidFill>
                          <a:latin typeface="Arial"/>
                          <a:ea typeface="ＭＳ Ｐゴシック"/>
                          <a:cs typeface="Arial"/>
                        </a:defRPr>
                      </a:lvl9pPr>
                    </a:lstStyle>
                    <a:p>
                      <a:pPr algn="r"/>
                      <a:endParaRPr lang="en-US" sz="1100" dirty="0"/>
                    </a:p>
                  </a:txBody>
                  <a:tcPr marL="68580" marR="68580" marT="34290" marB="3429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66"/>
                    </a:solidFill>
                  </a:tcPr>
                </a:tc>
                <a:tc>
                  <a:txBody>
                    <a:bodyPr/>
                    <a:lstStyle/>
                    <a:p>
                      <a:pPr algn="ctr"/>
                      <a:r>
                        <a:rPr lang="en-US" sz="1600" dirty="0">
                          <a:solidFill>
                            <a:schemeClr val="bg1"/>
                          </a:solidFill>
                        </a:rPr>
                        <a:t>2017</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600" dirty="0">
                          <a:solidFill>
                            <a:schemeClr val="bg1"/>
                          </a:solidFill>
                        </a:rPr>
                        <a:t>2018</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600" dirty="0">
                          <a:solidFill>
                            <a:schemeClr val="bg1"/>
                          </a:solidFill>
                        </a:rPr>
                        <a:t>2019</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600" dirty="0">
                          <a:solidFill>
                            <a:schemeClr val="bg1"/>
                          </a:solidFill>
                        </a:rPr>
                        <a:t>2020</a:t>
                      </a:r>
                    </a:p>
                  </a:txBody>
                  <a:tcPr marL="68580" marR="68580" marT="34290" marB="3429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528078">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r>
                        <a:rPr lang="en-US" sz="1600" dirty="0">
                          <a:solidFill>
                            <a:schemeClr val="tx1"/>
                          </a:solidFill>
                        </a:rPr>
                        <a:t>Real GDP</a:t>
                      </a:r>
                      <a:r>
                        <a:rPr lang="en-US" sz="1600" baseline="0" dirty="0">
                          <a:solidFill>
                            <a:schemeClr val="tx1"/>
                          </a:solidFill>
                        </a:rPr>
                        <a:t> Annual Growth (Q4-over-Q4)</a:t>
                      </a:r>
                      <a:endParaRPr lang="en-US" sz="1600" dirty="0">
                        <a:solidFill>
                          <a:schemeClr val="tx1"/>
                        </a:solidFill>
                      </a:endParaRPr>
                    </a:p>
                  </a:txBody>
                  <a:tcPr marL="68580" marR="68580" marT="34290" marB="3429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600" dirty="0">
                          <a:solidFill>
                            <a:schemeClr val="tx1"/>
                          </a:solidFill>
                          <a:latin typeface="Arial" panose="020B0604020202020204" pitchFamily="34" charset="0"/>
                          <a:cs typeface="Arial" panose="020B0604020202020204" pitchFamily="34" charset="0"/>
                        </a:rPr>
                        <a:t>2.5%</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600" dirty="0">
                          <a:solidFill>
                            <a:schemeClr val="tx1"/>
                          </a:solidFill>
                          <a:latin typeface="Arial" panose="020B0604020202020204" pitchFamily="34" charset="0"/>
                          <a:cs typeface="Arial" panose="020B0604020202020204" pitchFamily="34" charset="0"/>
                        </a:rPr>
                        <a:t>3.1%</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2.2%</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1.6%</a:t>
                      </a:r>
                    </a:p>
                  </a:txBody>
                  <a:tcPr marL="68580" marR="68580" marT="34290" marB="3429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1"/>
                  </a:ext>
                </a:extLst>
              </a:tr>
              <a:tr h="528078">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r>
                        <a:rPr lang="en-US" sz="1600" dirty="0">
                          <a:solidFill>
                            <a:schemeClr val="tx1"/>
                          </a:solidFill>
                        </a:rPr>
                        <a:t>Unemployment</a:t>
                      </a:r>
                      <a:r>
                        <a:rPr lang="en-US" sz="1600" baseline="0" dirty="0">
                          <a:solidFill>
                            <a:schemeClr val="tx1"/>
                          </a:solidFill>
                        </a:rPr>
                        <a:t> Rate (Year-end)</a:t>
                      </a:r>
                      <a:endParaRPr lang="en-US" sz="1600" dirty="0">
                        <a:solidFill>
                          <a:schemeClr val="tx1"/>
                        </a:solidFill>
                      </a:endParaRPr>
                    </a:p>
                  </a:txBody>
                  <a:tcPr marL="68580" marR="68580" marT="34290" marB="3429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600" dirty="0">
                          <a:solidFill>
                            <a:schemeClr val="tx1"/>
                          </a:solidFill>
                          <a:latin typeface="Arial" panose="020B0604020202020204" pitchFamily="34" charset="0"/>
                          <a:cs typeface="Arial" panose="020B0604020202020204" pitchFamily="34" charset="0"/>
                        </a:rPr>
                        <a:t>4.4%</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600" dirty="0">
                          <a:solidFill>
                            <a:schemeClr val="tx1"/>
                          </a:solidFill>
                          <a:latin typeface="Arial" panose="020B0604020202020204" pitchFamily="34" charset="0"/>
                          <a:cs typeface="Arial" panose="020B0604020202020204" pitchFamily="34" charset="0"/>
                        </a:rPr>
                        <a:t>3.9%</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3.7%</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3.6%</a:t>
                      </a:r>
                    </a:p>
                  </a:txBody>
                  <a:tcPr marL="68580" marR="68580" marT="34290" marB="3429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528078">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Core CPI (Year-end, % Year-over-Year)</a:t>
                      </a:r>
                    </a:p>
                  </a:txBody>
                  <a:tcPr marL="68580" marR="68580" marT="34290" marB="3429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ctr"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1.7%</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ctr"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2.2%</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algn="ctr"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2.1%</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algn="ctr"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2.0%</a:t>
                      </a:r>
                    </a:p>
                  </a:txBody>
                  <a:tcPr marL="68580" marR="68580" marT="34290" marB="3429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r h="528078">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r>
                        <a:rPr lang="en-US" sz="1600" dirty="0">
                          <a:solidFill>
                            <a:schemeClr val="tx1"/>
                          </a:solidFill>
                        </a:rPr>
                        <a:t>10</a:t>
                      </a:r>
                      <a:r>
                        <a:rPr lang="en-US" sz="1600" baseline="0" dirty="0">
                          <a:solidFill>
                            <a:schemeClr val="tx1"/>
                          </a:solidFill>
                        </a:rPr>
                        <a:t>-Year Treasury Bond Yield (Annual Average)</a:t>
                      </a:r>
                      <a:endParaRPr lang="en-US" sz="1600" dirty="0">
                        <a:solidFill>
                          <a:schemeClr val="tx1"/>
                        </a:solidFill>
                      </a:endParaRPr>
                    </a:p>
                  </a:txBody>
                  <a:tcPr marL="68580" marR="68580" marT="34290" marB="3429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600">
                          <a:solidFill>
                            <a:schemeClr val="tx1"/>
                          </a:solidFill>
                          <a:latin typeface="Arial" panose="020B0604020202020204" pitchFamily="34" charset="0"/>
                          <a:cs typeface="Arial" panose="020B0604020202020204" pitchFamily="34" charset="0"/>
                        </a:rPr>
                        <a:t>2.3%</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600" dirty="0">
                          <a:solidFill>
                            <a:schemeClr val="tx1"/>
                          </a:solidFill>
                          <a:latin typeface="Arial" panose="020B0604020202020204" pitchFamily="34" charset="0"/>
                          <a:cs typeface="Arial" panose="020B0604020202020204" pitchFamily="34" charset="0"/>
                        </a:rPr>
                        <a:t>2.9%</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2.7%</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2.8%</a:t>
                      </a:r>
                    </a:p>
                  </a:txBody>
                  <a:tcPr marL="68580" marR="68580" marT="34290" marB="3429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086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1854" y="3122141"/>
            <a:ext cx="1524776" cy="461665"/>
          </a:xfrm>
          <a:prstGeom prst="rect">
            <a:avLst/>
          </a:prstGeom>
          <a:noFill/>
        </p:spPr>
        <p:txBody>
          <a:bodyPr wrap="none" rtlCol="0">
            <a:spAutoFit/>
          </a:bodyPr>
          <a:lstStyle/>
          <a:p>
            <a:pPr algn="ctr"/>
            <a:r>
              <a:rPr lang="en-US" sz="2400" b="1" dirty="0">
                <a:solidFill>
                  <a:schemeClr val="tx2"/>
                </a:solidFill>
                <a:latin typeface="Georgia" panose="02040502050405020303" pitchFamily="18" charset="0"/>
              </a:rPr>
              <a:t>Housing</a:t>
            </a:r>
          </a:p>
        </p:txBody>
      </p:sp>
    </p:spTree>
    <p:extLst>
      <p:ext uri="{BB962C8B-B14F-4D97-AF65-F5344CB8AC3E}">
        <p14:creationId xmlns:p14="http://schemas.microsoft.com/office/powerpoint/2010/main" val="220706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0345003" cy="357579"/>
          </a:xfrm>
        </p:spPr>
        <p:txBody>
          <a:bodyPr rtlCol="0">
            <a:noAutofit/>
          </a:bodyPr>
          <a:lstStyle/>
          <a:p>
            <a:pPr>
              <a:defRPr/>
            </a:pPr>
            <a:r>
              <a:rPr lang="en-US" sz="2200" dirty="0">
                <a:ea typeface="MS PGothic"/>
                <a:cs typeface="Arial" panose="020B0604020202020204" pitchFamily="34" charset="0"/>
              </a:rPr>
              <a:t>Homeownership Rate Continuing to Recover</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a:t>
            </a:r>
            <a:r>
              <a:rPr lang="en-US" dirty="0">
                <a:solidFill>
                  <a:prstClr val="black">
                    <a:lumMod val="50000"/>
                    <a:lumOff val="50000"/>
                  </a:prstClr>
                </a:solidFill>
              </a:rPr>
              <a:t>Census Bureau</a:t>
            </a:r>
            <a:endParaRPr altLang="en-US" dirty="0">
              <a:solidFill>
                <a:prstClr val="black">
                  <a:lumMod val="50000"/>
                  <a:lumOff val="50000"/>
                </a:prstClr>
              </a:solidFill>
            </a:endParaRP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437932456"/>
              </p:ext>
            </p:extLst>
          </p:nvPr>
        </p:nvGraphicFramePr>
        <p:xfrm>
          <a:off x="478631" y="1435894"/>
          <a:ext cx="11430000" cy="4822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602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Affordability Constraints Weigh on Housing Optimism</a:t>
            </a:r>
          </a:p>
        </p:txBody>
      </p:sp>
      <p:sp>
        <p:nvSpPr>
          <p:cNvPr id="4" name="Footer Placeholder 3"/>
          <p:cNvSpPr>
            <a:spLocks noGrp="1"/>
          </p:cNvSpPr>
          <p:nvPr>
            <p:ph type="ftr" sz="quarter" idx="11"/>
          </p:nvPr>
        </p:nvSpPr>
        <p:spPr>
          <a:xfrm>
            <a:off x="152400" y="6553200"/>
            <a:ext cx="4114800" cy="230832"/>
          </a:xfrm>
        </p:spPr>
        <p:txBody>
          <a:bodyPr/>
          <a:lstStyle/>
          <a:p>
            <a:pPr fontAlgn="base">
              <a:spcBef>
                <a:spcPct val="0"/>
              </a:spcBef>
              <a:spcAft>
                <a:spcPct val="0"/>
              </a:spcAft>
            </a:pPr>
            <a:r>
              <a:rPr lang="en-US" dirty="0"/>
              <a:t>Source: Census Bureau, Fannie Mae; National Housing Survey® </a:t>
            </a:r>
          </a:p>
        </p:txBody>
      </p:sp>
      <p:graphicFrame>
        <p:nvGraphicFramePr>
          <p:cNvPr id="6" name="Chart 5">
            <a:extLst>
              <a:ext uri="{FF2B5EF4-FFF2-40B4-BE49-F238E27FC236}">
                <a16:creationId xmlns:a16="http://schemas.microsoft.com/office/drawing/2014/main" id="{FD454DC6-2569-4B5E-AC79-D305B681718A}"/>
              </a:ext>
            </a:extLst>
          </p:cNvPr>
          <p:cNvGraphicFramePr>
            <a:graphicFrameLocks noGrp="1"/>
          </p:cNvGraphicFramePr>
          <p:nvPr>
            <p:extLst>
              <p:ext uri="{D42A27DB-BD31-4B8C-83A1-F6EECF244321}">
                <p14:modId xmlns:p14="http://schemas.microsoft.com/office/powerpoint/2010/main" val="1170002100"/>
              </p:ext>
            </p:extLst>
          </p:nvPr>
        </p:nvGraphicFramePr>
        <p:xfrm>
          <a:off x="365760" y="1607820"/>
          <a:ext cx="11285220" cy="4772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9649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Demographics Are Supportive of Continuing Housing Demand </a:t>
            </a:r>
          </a:p>
        </p:txBody>
      </p:sp>
      <p:sp>
        <p:nvSpPr>
          <p:cNvPr id="4" name="Footer Placeholder 3"/>
          <p:cNvSpPr>
            <a:spLocks noGrp="1"/>
          </p:cNvSpPr>
          <p:nvPr>
            <p:ph type="ftr" sz="quarter" idx="11"/>
          </p:nvPr>
        </p:nvSpPr>
        <p:spPr>
          <a:xfrm>
            <a:off x="152400" y="6553200"/>
            <a:ext cx="4114800" cy="230832"/>
          </a:xfrm>
        </p:spPr>
        <p:txBody>
          <a:bodyPr/>
          <a:lstStyle/>
          <a:p>
            <a:pPr fontAlgn="base">
              <a:spcBef>
                <a:spcPct val="0"/>
              </a:spcBef>
              <a:spcAft>
                <a:spcPct val="0"/>
              </a:spcAft>
            </a:pPr>
            <a:r>
              <a:rPr lang="en-US" dirty="0"/>
              <a:t>Source: Census Bureau, Fannie Mae; National Housing Survey® </a:t>
            </a:r>
          </a:p>
        </p:txBody>
      </p:sp>
      <p:graphicFrame>
        <p:nvGraphicFramePr>
          <p:cNvPr id="11" name="Chart 10">
            <a:extLst>
              <a:ext uri="{FF2B5EF4-FFF2-40B4-BE49-F238E27FC236}">
                <a16:creationId xmlns:a16="http://schemas.microsoft.com/office/drawing/2014/main" id="{C55E6216-FF48-4339-AA6D-4BDAB83EB3AE}"/>
              </a:ext>
            </a:extLst>
          </p:cNvPr>
          <p:cNvGraphicFramePr>
            <a:graphicFrameLocks/>
          </p:cNvGraphicFramePr>
          <p:nvPr>
            <p:extLst/>
          </p:nvPr>
        </p:nvGraphicFramePr>
        <p:xfrm>
          <a:off x="442913" y="1963200"/>
          <a:ext cx="5653087" cy="44661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A234B5F-D7B7-48E1-B7C5-F145380B5EA8}"/>
              </a:ext>
            </a:extLst>
          </p:cNvPr>
          <p:cNvSpPr txBox="1"/>
          <p:nvPr/>
        </p:nvSpPr>
        <p:spPr>
          <a:xfrm>
            <a:off x="6798532" y="1963200"/>
            <a:ext cx="4488019" cy="400110"/>
          </a:xfrm>
          <a:prstGeom prst="rect">
            <a:avLst/>
          </a:prstGeom>
          <a:noFill/>
        </p:spPr>
        <p:txBody>
          <a:bodyPr wrap="square" rtlCol="0">
            <a:spAutoFit/>
          </a:bodyPr>
          <a:lstStyle/>
          <a:p>
            <a:pPr algn="ctr"/>
            <a:r>
              <a:rPr lang="en-US" sz="1000" b="1" dirty="0">
                <a:solidFill>
                  <a:prstClr val="black"/>
                </a:solidFill>
                <a:latin typeface="Georgia" panose="02040502050405020303" pitchFamily="18" charset="0"/>
              </a:rPr>
              <a:t>Lifetime Intentions to Own a Home Among Renters</a:t>
            </a:r>
          </a:p>
          <a:p>
            <a:pPr algn="ctr"/>
            <a:r>
              <a:rPr lang="en-US" sz="1000" b="1" dirty="0">
                <a:solidFill>
                  <a:prstClr val="black"/>
                </a:solidFill>
                <a:latin typeface="Georgia" panose="02040502050405020303" pitchFamily="18" charset="0"/>
              </a:rPr>
              <a:t>Q1 2018 to Q4 2018</a:t>
            </a:r>
          </a:p>
        </p:txBody>
      </p:sp>
      <p:graphicFrame>
        <p:nvGraphicFramePr>
          <p:cNvPr id="7" name="Object 1">
            <a:extLst>
              <a:ext uri="{FF2B5EF4-FFF2-40B4-BE49-F238E27FC236}">
                <a16:creationId xmlns:a16="http://schemas.microsoft.com/office/drawing/2014/main" id="{FF42408D-74A8-488E-B7DA-2A970DD36D72}"/>
              </a:ext>
            </a:extLst>
          </p:cNvPr>
          <p:cNvGraphicFramePr>
            <a:graphicFrameLocks/>
          </p:cNvGraphicFramePr>
          <p:nvPr>
            <p:extLst/>
          </p:nvPr>
        </p:nvGraphicFramePr>
        <p:xfrm>
          <a:off x="6186487" y="2150269"/>
          <a:ext cx="5326856" cy="42791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B61904CB-944D-43F4-8786-742AAC098130}"/>
              </a:ext>
            </a:extLst>
          </p:cNvPr>
          <p:cNvSpPr txBox="1"/>
          <p:nvPr/>
        </p:nvSpPr>
        <p:spPr>
          <a:xfrm>
            <a:off x="2497840" y="2885389"/>
            <a:ext cx="3538719" cy="4014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Median Age of First Time Buyer </a:t>
            </a:r>
          </a:p>
        </p:txBody>
      </p:sp>
    </p:spTree>
    <p:extLst>
      <p:ext uri="{BB962C8B-B14F-4D97-AF65-F5344CB8AC3E}">
        <p14:creationId xmlns:p14="http://schemas.microsoft.com/office/powerpoint/2010/main" val="34154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Unemployment Rates for First Time Homebuyer Age Cohorts at Cycle Low </a:t>
            </a:r>
          </a:p>
        </p:txBody>
      </p:sp>
      <p:sp>
        <p:nvSpPr>
          <p:cNvPr id="9" name="Footer Placeholder 3"/>
          <p:cNvSpPr>
            <a:spLocks noGrp="1"/>
          </p:cNvSpPr>
          <p:nvPr>
            <p:ph type="ftr" sz="quarter" idx="11"/>
          </p:nvPr>
        </p:nvSpPr>
        <p:spPr>
          <a:xfrm>
            <a:off x="152400" y="6553200"/>
            <a:ext cx="4114800" cy="230832"/>
          </a:xfrm>
        </p:spPr>
        <p:txBody>
          <a:bodyPr/>
          <a:lstStyle/>
          <a:p>
            <a:pPr fontAlgn="base">
              <a:spcBef>
                <a:spcPct val="0"/>
              </a:spcBef>
              <a:spcAft>
                <a:spcPct val="0"/>
              </a:spcAft>
            </a:pPr>
            <a:r>
              <a:rPr lang="en-US" dirty="0"/>
              <a:t>Source: Bureau of Labor Statistics</a:t>
            </a:r>
          </a:p>
        </p:txBody>
      </p:sp>
      <p:graphicFrame>
        <p:nvGraphicFramePr>
          <p:cNvPr id="5" name="Chart 4">
            <a:extLst>
              <a:ext uri="{FF2B5EF4-FFF2-40B4-BE49-F238E27FC236}">
                <a16:creationId xmlns:a16="http://schemas.microsoft.com/office/drawing/2014/main" id="{5CA5797B-DE23-4B68-87D8-C4FEF6A55CB5}"/>
              </a:ext>
            </a:extLst>
          </p:cNvPr>
          <p:cNvGraphicFramePr>
            <a:graphicFrameLocks/>
          </p:cNvGraphicFramePr>
          <p:nvPr>
            <p:extLst/>
          </p:nvPr>
        </p:nvGraphicFramePr>
        <p:xfrm>
          <a:off x="600075" y="1664493"/>
          <a:ext cx="10772775" cy="4714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47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0345003" cy="357579"/>
          </a:xfrm>
        </p:spPr>
        <p:txBody>
          <a:bodyPr rtlCol="0">
            <a:noAutofit/>
          </a:bodyPr>
          <a:lstStyle/>
          <a:p>
            <a:pPr>
              <a:defRPr/>
            </a:pPr>
            <a:r>
              <a:rPr lang="en-US" sz="2200" dirty="0">
                <a:ea typeface="MS PGothic"/>
                <a:cs typeface="Arial" panose="020B0604020202020204" pitchFamily="34" charset="0"/>
              </a:rPr>
              <a:t>Younger Age Cohorts Are Driving Gains in Homeownership Rate</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a:t>
            </a:r>
            <a:r>
              <a:rPr lang="en-US" dirty="0">
                <a:solidFill>
                  <a:prstClr val="black">
                    <a:lumMod val="50000"/>
                    <a:lumOff val="50000"/>
                  </a:prstClr>
                </a:solidFill>
              </a:rPr>
              <a:t>Census Bureau</a:t>
            </a:r>
            <a:endParaRPr altLang="en-US" dirty="0">
              <a:solidFill>
                <a:prstClr val="black">
                  <a:lumMod val="50000"/>
                  <a:lumOff val="50000"/>
                </a:prstClr>
              </a:solidFill>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82671457"/>
              </p:ext>
            </p:extLst>
          </p:nvPr>
        </p:nvGraphicFramePr>
        <p:xfrm>
          <a:off x="939451" y="1665962"/>
          <a:ext cx="10183367" cy="4597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60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Millennial Homeownership Accelerating</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Census Bureau</a:t>
            </a:r>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nvPr>
        </p:nvGraphicFramePr>
        <p:xfrm>
          <a:off x="295656" y="1545431"/>
          <a:ext cx="11036300" cy="5007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97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85249" y="3122141"/>
            <a:ext cx="4297971" cy="461665"/>
          </a:xfrm>
          <a:prstGeom prst="rect">
            <a:avLst/>
          </a:prstGeom>
          <a:noFill/>
        </p:spPr>
        <p:txBody>
          <a:bodyPr wrap="none" rtlCol="0">
            <a:spAutoFit/>
          </a:bodyPr>
          <a:lstStyle/>
          <a:p>
            <a:pPr algn="ctr"/>
            <a:r>
              <a:rPr lang="en-US" sz="2400" b="1" dirty="0">
                <a:solidFill>
                  <a:schemeClr val="tx2"/>
                </a:solidFill>
                <a:latin typeface="Georgia" panose="02040502050405020303" pitchFamily="18" charset="0"/>
              </a:rPr>
              <a:t>Macroeconomic Overview</a:t>
            </a:r>
          </a:p>
        </p:txBody>
      </p:sp>
    </p:spTree>
    <p:extLst>
      <p:ext uri="{BB962C8B-B14F-4D97-AF65-F5344CB8AC3E}">
        <p14:creationId xmlns:p14="http://schemas.microsoft.com/office/powerpoint/2010/main" val="2653042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6696"/>
            <a:ext cx="11707178" cy="740664"/>
          </a:xfrm>
        </p:spPr>
        <p:txBody>
          <a:bodyPr/>
          <a:lstStyle/>
          <a:p>
            <a:r>
              <a:rPr lang="en-US" sz="2200" dirty="0"/>
              <a:t>Months’ Supply of New Homes for Sale Diverging from Existing Homes Measure</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National Association of REALTORS®, Census Bureau</a:t>
            </a:r>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333061190"/>
              </p:ext>
            </p:extLst>
          </p:nvPr>
        </p:nvGraphicFramePr>
        <p:xfrm>
          <a:off x="556890" y="1512540"/>
          <a:ext cx="11339454" cy="5058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891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BCCE05A-CDD4-44D0-B2E5-78E557D9E5FC}"/>
              </a:ext>
            </a:extLst>
          </p:cNvPr>
          <p:cNvGraphicFramePr>
            <a:graphicFrameLocks noGrp="1"/>
          </p:cNvGraphicFramePr>
          <p:nvPr>
            <p:extLst>
              <p:ext uri="{D42A27DB-BD31-4B8C-83A1-F6EECF244321}">
                <p14:modId xmlns:p14="http://schemas.microsoft.com/office/powerpoint/2010/main" val="4175962223"/>
              </p:ext>
            </p:extLst>
          </p:nvPr>
        </p:nvGraphicFramePr>
        <p:xfrm>
          <a:off x="314325" y="1998970"/>
          <a:ext cx="11472863" cy="441611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200" dirty="0"/>
              <a:t>Inventory of Existing Homes for Sale Remains Near Historic Low; </a:t>
            </a:r>
            <a:br>
              <a:rPr lang="en-US" sz="2200" dirty="0"/>
            </a:br>
            <a:r>
              <a:rPr lang="en-US" sz="2200" dirty="0"/>
              <a:t>New Homes For Sale Rising</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Census Bureau, National Association of REALTORS</a:t>
            </a:r>
            <a:r>
              <a:rPr lang="en-US" baseline="30000" dirty="0"/>
              <a:t>®</a:t>
            </a:r>
            <a:r>
              <a:rPr lang="en-US" dirty="0"/>
              <a:t> </a:t>
            </a:r>
          </a:p>
        </p:txBody>
      </p:sp>
      <p:sp>
        <p:nvSpPr>
          <p:cNvPr id="5" name="TextBox 4"/>
          <p:cNvSpPr txBox="1"/>
          <p:nvPr/>
        </p:nvSpPr>
        <p:spPr>
          <a:xfrm>
            <a:off x="2831677" y="1737360"/>
            <a:ext cx="66944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00000"/>
              </a:lnSpc>
              <a:spcBef>
                <a:spcPct val="50000"/>
              </a:spcBef>
              <a:buClrTx/>
              <a:buFontTx/>
              <a:buNone/>
              <a:defRPr sz="1200" b="1">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ct val="30000"/>
              </a:spcBef>
              <a:buClr>
                <a:srgbClr val="808080"/>
              </a:buClr>
              <a:buFont typeface="Wingdings 2" panose="05020102010507070707" pitchFamily="18" charset="2"/>
              <a:buChar char="¡"/>
              <a:defRPr sz="2200">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nSpc>
                <a:spcPct val="90000"/>
              </a:lnSpc>
              <a:spcBef>
                <a:spcPct val="30000"/>
              </a:spcBef>
              <a:buClr>
                <a:srgbClr val="808080"/>
              </a:buClr>
              <a:buSzPct val="75000"/>
              <a:buFont typeface="Wingdings" panose="05000000000000000000" pitchFamily="2" charset="2"/>
              <a:buChar char="o"/>
              <a:defRPr>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nSpc>
                <a:spcPct val="90000"/>
              </a:lnSpc>
              <a:spcBef>
                <a:spcPct val="30000"/>
              </a:spcBef>
              <a:buClr>
                <a:srgbClr val="808080"/>
              </a:buClr>
              <a:buChar char="•"/>
              <a:defRPr>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nSpc>
                <a:spcPct val="90000"/>
              </a:lnSpc>
              <a:spcBef>
                <a:spcPct val="30000"/>
              </a:spcBef>
              <a:buClr>
                <a:srgbClr val="808080"/>
              </a:buClr>
              <a:buFont typeface="Arial" panose="020B0604020202020204" pitchFamily="34" charset="0"/>
              <a:buChar char="–"/>
              <a:defRPr>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lnSpc>
                <a:spcPct val="90000"/>
              </a:lnSpc>
              <a:spcBef>
                <a:spcPct val="30000"/>
              </a:spcBef>
              <a:spcAft>
                <a:spcPct val="0"/>
              </a:spcAft>
              <a:buClr>
                <a:srgbClr val="808080"/>
              </a:buClr>
              <a:buFont typeface="Arial" panose="020B0604020202020204" pitchFamily="34" charset="0"/>
              <a:buChar char="–"/>
              <a:defRPr>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lnSpc>
                <a:spcPct val="90000"/>
              </a:lnSpc>
              <a:spcBef>
                <a:spcPct val="30000"/>
              </a:spcBef>
              <a:spcAft>
                <a:spcPct val="0"/>
              </a:spcAft>
              <a:buClr>
                <a:srgbClr val="808080"/>
              </a:buClr>
              <a:buFont typeface="Arial" panose="020B0604020202020204" pitchFamily="34" charset="0"/>
              <a:buChar char="–"/>
              <a:defRPr>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lnSpc>
                <a:spcPct val="90000"/>
              </a:lnSpc>
              <a:spcBef>
                <a:spcPct val="30000"/>
              </a:spcBef>
              <a:spcAft>
                <a:spcPct val="0"/>
              </a:spcAft>
              <a:buClr>
                <a:srgbClr val="808080"/>
              </a:buClr>
              <a:buFont typeface="Arial" panose="020B0604020202020204" pitchFamily="34" charset="0"/>
              <a:buChar char="–"/>
              <a:defRPr>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lnSpc>
                <a:spcPct val="90000"/>
              </a:lnSpc>
              <a:spcBef>
                <a:spcPct val="30000"/>
              </a:spcBef>
              <a:spcAft>
                <a:spcPct val="0"/>
              </a:spcAft>
              <a:buClr>
                <a:srgbClr val="808080"/>
              </a:buClr>
              <a:buFont typeface="Arial" panose="020B0604020202020204" pitchFamily="34" charset="0"/>
              <a:buChar char="–"/>
              <a:defRPr>
                <a:latin typeface="Arial" panose="020B0604020202020204" pitchFamily="34" charset="0"/>
                <a:ea typeface="ＭＳ Ｐゴシック" panose="020B0600070205080204" pitchFamily="34" charset="-128"/>
                <a:cs typeface="Arial" panose="020B0604020202020204" pitchFamily="34" charset="0"/>
              </a:defRPr>
            </a:lvl9pPr>
          </a:lstStyle>
          <a:p>
            <a:pPr algn="ctr" fontAlgn="base">
              <a:spcAft>
                <a:spcPct val="0"/>
              </a:spcAft>
            </a:pPr>
            <a:r>
              <a:rPr lang="en-US" sz="1100" dirty="0">
                <a:solidFill>
                  <a:srgbClr val="000000"/>
                </a:solidFill>
                <a:latin typeface="Georgia" panose="02040502050405020303" pitchFamily="18" charset="0"/>
              </a:rPr>
              <a:t>New and Existing Homes For Sale as a Percent of Households (NSA)</a:t>
            </a:r>
          </a:p>
        </p:txBody>
      </p:sp>
    </p:spTree>
    <p:extLst>
      <p:ext uri="{BB962C8B-B14F-4D97-AF65-F5344CB8AC3E}">
        <p14:creationId xmlns:p14="http://schemas.microsoft.com/office/powerpoint/2010/main" val="403935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92" y="996696"/>
            <a:ext cx="11530584" cy="740664"/>
          </a:xfrm>
        </p:spPr>
        <p:txBody>
          <a:bodyPr/>
          <a:lstStyle/>
          <a:p>
            <a:r>
              <a:rPr lang="en-US" sz="2200" dirty="0"/>
              <a:t>Slowing Housing Activity Was More Pronounced in Metro Areas With More Expensive Housing Relative to Incomes</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Census Bureau, </a:t>
            </a:r>
            <a:r>
              <a:rPr lang="en-US" dirty="0" err="1"/>
              <a:t>RedBell</a:t>
            </a:r>
            <a:r>
              <a:rPr lang="en-US" dirty="0"/>
              <a:t>, Moody’s</a:t>
            </a:r>
          </a:p>
        </p:txBody>
      </p:sp>
      <p:graphicFrame>
        <p:nvGraphicFramePr>
          <p:cNvPr id="5" name="Chart 4">
            <a:extLst>
              <a:ext uri="{FF2B5EF4-FFF2-40B4-BE49-F238E27FC236}">
                <a16:creationId xmlns:a16="http://schemas.microsoft.com/office/drawing/2014/main" id="{3417A76B-46B0-497C-A211-AEB3A14AC272}"/>
              </a:ext>
            </a:extLst>
          </p:cNvPr>
          <p:cNvGraphicFramePr>
            <a:graphicFrameLocks/>
          </p:cNvGraphicFramePr>
          <p:nvPr>
            <p:extLst>
              <p:ext uri="{D42A27DB-BD31-4B8C-83A1-F6EECF244321}">
                <p14:modId xmlns:p14="http://schemas.microsoft.com/office/powerpoint/2010/main" val="270732939"/>
              </p:ext>
            </p:extLst>
          </p:nvPr>
        </p:nvGraphicFramePr>
        <p:xfrm>
          <a:off x="387192" y="1834867"/>
          <a:ext cx="11105438" cy="4484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77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0345003" cy="357579"/>
          </a:xfrm>
        </p:spPr>
        <p:txBody>
          <a:bodyPr rtlCol="0">
            <a:noAutofit/>
          </a:bodyPr>
          <a:lstStyle/>
          <a:p>
            <a:pPr>
              <a:defRPr/>
            </a:pPr>
            <a:r>
              <a:rPr lang="en-US" sz="2200" dirty="0">
                <a:ea typeface="MS PGothic"/>
                <a:cs typeface="Arial" panose="020B0604020202020204" pitchFamily="34" charset="0"/>
              </a:rPr>
              <a:t>Florida House Price Growth Converging to National Pace </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National Association of REALTORS®</a:t>
            </a:r>
            <a:r>
              <a:rPr lang="en-US" dirty="0">
                <a:solidFill>
                  <a:prstClr val="black">
                    <a:lumMod val="50000"/>
                    <a:lumOff val="50000"/>
                  </a:prstClr>
                </a:solidFill>
              </a:rPr>
              <a:t>, Moody’s Analytics</a:t>
            </a:r>
            <a:r>
              <a:rPr dirty="0">
                <a:solidFill>
                  <a:prstClr val="black">
                    <a:lumMod val="50000"/>
                    <a:lumOff val="50000"/>
                  </a:prstClr>
                </a:solidFill>
              </a:rPr>
              <a:t> </a:t>
            </a:r>
            <a:endParaRPr altLang="en-US" dirty="0">
              <a:solidFill>
                <a:prstClr val="black">
                  <a:lumMod val="50000"/>
                  <a:lumOff val="50000"/>
                </a:prstClr>
              </a:solidFill>
            </a:endParaRPr>
          </a:p>
        </p:txBody>
      </p:sp>
      <p:graphicFrame>
        <p:nvGraphicFramePr>
          <p:cNvPr id="7" name="Chart 6">
            <a:extLst>
              <a:ext uri="{FF2B5EF4-FFF2-40B4-BE49-F238E27FC236}">
                <a16:creationId xmlns:a16="http://schemas.microsoft.com/office/drawing/2014/main" id="{0549655B-399B-40B9-A407-7748BE8139F0}"/>
              </a:ext>
            </a:extLst>
          </p:cNvPr>
          <p:cNvGraphicFramePr>
            <a:graphicFrameLocks/>
          </p:cNvGraphicFramePr>
          <p:nvPr>
            <p:extLst>
              <p:ext uri="{D42A27DB-BD31-4B8C-83A1-F6EECF244321}">
                <p14:modId xmlns:p14="http://schemas.microsoft.com/office/powerpoint/2010/main" val="2783101047"/>
              </p:ext>
            </p:extLst>
          </p:nvPr>
        </p:nvGraphicFramePr>
        <p:xfrm>
          <a:off x="226911" y="1608794"/>
          <a:ext cx="5869090" cy="4764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538D7FF-E82D-4B97-A6C5-1F51768C3662}"/>
              </a:ext>
            </a:extLst>
          </p:cNvPr>
          <p:cNvGraphicFramePr>
            <a:graphicFrameLocks/>
          </p:cNvGraphicFramePr>
          <p:nvPr>
            <p:extLst>
              <p:ext uri="{D42A27DB-BD31-4B8C-83A1-F6EECF244321}">
                <p14:modId xmlns:p14="http://schemas.microsoft.com/office/powerpoint/2010/main" val="1516605711"/>
              </p:ext>
            </p:extLst>
          </p:nvPr>
        </p:nvGraphicFramePr>
        <p:xfrm>
          <a:off x="6263296" y="1519014"/>
          <a:ext cx="5701792" cy="48542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3253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65760" y="996696"/>
            <a:ext cx="12016218" cy="289322"/>
          </a:xfrm>
        </p:spPr>
        <p:txBody>
          <a:bodyPr rtlCol="0">
            <a:noAutofit/>
          </a:bodyPr>
          <a:lstStyle/>
          <a:p>
            <a:pPr>
              <a:defRPr/>
            </a:pPr>
            <a:r>
              <a:rPr lang="en-US" sz="2200" dirty="0"/>
              <a:t>Lowest Price Segment Continues to Experience Fastest Home Price Growth</a:t>
            </a:r>
          </a:p>
        </p:txBody>
      </p:sp>
      <p:sp>
        <p:nvSpPr>
          <p:cNvPr id="26632" name="Text Box 2"/>
          <p:cNvSpPr txBox="1">
            <a:spLocks noChangeArrowheads="1"/>
          </p:cNvSpPr>
          <p:nvPr/>
        </p:nvSpPr>
        <p:spPr bwMode="auto">
          <a:xfrm>
            <a:off x="1524000" y="5819818"/>
            <a:ext cx="8001000" cy="213585"/>
          </a:xfrm>
          <a:prstGeom prst="rect">
            <a:avLst/>
          </a:prstGeom>
          <a:noFill/>
          <a:ln w="9525">
            <a:noFill/>
            <a:miter lim="800000"/>
            <a:headEnd/>
            <a:tailEnd/>
          </a:ln>
        </p:spPr>
        <p:txBody>
          <a:bodyPr wrap="square">
            <a:spAutoFit/>
          </a:bodyPr>
          <a:lstStyle/>
          <a:p>
            <a:pPr fontAlgn="base">
              <a:spcBef>
                <a:spcPct val="0"/>
              </a:spcBef>
              <a:spcAft>
                <a:spcPct val="0"/>
              </a:spcAft>
            </a:pPr>
            <a:r>
              <a:rPr lang="en-US" sz="788" i="1" dirty="0">
                <a:solidFill>
                  <a:srgbClr val="FFFFFF"/>
                </a:solidFill>
              </a:rPr>
              <a:t>Source: Census Bureau, National Association of REALTORS®, CoreLogic </a:t>
            </a:r>
          </a:p>
        </p:txBody>
      </p:sp>
      <p:sp>
        <p:nvSpPr>
          <p:cNvPr id="7" name="Footer Placeholder 3"/>
          <p:cNvSpPr>
            <a:spLocks noGrp="1"/>
          </p:cNvSpPr>
          <p:nvPr>
            <p:ph type="ftr" sz="quarter" idx="11"/>
          </p:nvPr>
        </p:nvSpPr>
        <p:spPr>
          <a:xfrm>
            <a:off x="152400" y="6553200"/>
            <a:ext cx="4114800" cy="230832"/>
          </a:xfrm>
        </p:spPr>
        <p:txBody>
          <a:bodyPr/>
          <a:lstStyle/>
          <a:p>
            <a:pPr fontAlgn="base">
              <a:spcBef>
                <a:spcPct val="0"/>
              </a:spcBef>
              <a:spcAft>
                <a:spcPct val="0"/>
              </a:spcAft>
            </a:pPr>
            <a:r>
              <a:rPr lang="en-US" dirty="0"/>
              <a:t>Source: Standard &amp; Poor’s, </a:t>
            </a:r>
            <a:r>
              <a:rPr lang="en-US" dirty="0" err="1"/>
              <a:t>RedBell</a:t>
            </a:r>
            <a:endParaRPr lang="en-US" dirty="0"/>
          </a:p>
        </p:txBody>
      </p:sp>
      <p:sp>
        <p:nvSpPr>
          <p:cNvPr id="8" name="Title 1"/>
          <p:cNvSpPr txBox="1">
            <a:spLocks/>
          </p:cNvSpPr>
          <p:nvPr/>
        </p:nvSpPr>
        <p:spPr>
          <a:xfrm>
            <a:off x="2868115" y="1567918"/>
            <a:ext cx="6300977" cy="740664"/>
          </a:xfrm>
          <a:prstGeom prst="rect">
            <a:avLst/>
          </a:prstGeom>
        </p:spPr>
        <p:txBody>
          <a:bodyPr lIns="0"/>
          <a:lstStyle>
            <a:lvl1pPr algn="l" defTabSz="914400" rtl="0" eaLnBrk="1" latinLnBrk="0" hangingPunct="1">
              <a:lnSpc>
                <a:spcPct val="90000"/>
              </a:lnSpc>
              <a:spcBef>
                <a:spcPct val="0"/>
              </a:spcBef>
              <a:buNone/>
              <a:defRPr sz="2400" b="1" kern="1200">
                <a:solidFill>
                  <a:schemeClr val="tx2"/>
                </a:solidFill>
                <a:latin typeface="Georgia" panose="02040502050405020303" pitchFamily="18" charset="0"/>
                <a:ea typeface="+mj-ea"/>
                <a:cs typeface="+mj-cs"/>
              </a:defRPr>
            </a:lvl1pPr>
          </a:lstStyle>
          <a:p>
            <a:pPr algn="ctr"/>
            <a:r>
              <a:rPr lang="en-US" sz="1200" dirty="0"/>
              <a:t>Metro Level House Price Appreciation</a:t>
            </a:r>
          </a:p>
        </p:txBody>
      </p:sp>
      <p:sp>
        <p:nvSpPr>
          <p:cNvPr id="9" name="TextBox 1"/>
          <p:cNvSpPr txBox="1"/>
          <p:nvPr/>
        </p:nvSpPr>
        <p:spPr>
          <a:xfrm>
            <a:off x="185286" y="6195666"/>
            <a:ext cx="11821427" cy="120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anose="020B0604020202020204" pitchFamily="34" charset="0"/>
              </a:rPr>
              <a:t>* Tiers for house price appreciation measures are determined by equal number 1/3 buckets within each metro.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Note: Percentage change in S&amp;P/Case-Shiller Home Price Index (SA) from December 2017 to December 2018.</a:t>
            </a:r>
          </a:p>
        </p:txBody>
      </p:sp>
      <p:graphicFrame>
        <p:nvGraphicFramePr>
          <p:cNvPr id="2" name="Table 1">
            <a:extLst>
              <a:ext uri="{FF2B5EF4-FFF2-40B4-BE49-F238E27FC236}">
                <a16:creationId xmlns:a16="http://schemas.microsoft.com/office/drawing/2014/main" id="{FA512384-41C9-4003-8619-1EF5CF5891ED}"/>
              </a:ext>
            </a:extLst>
          </p:cNvPr>
          <p:cNvGraphicFramePr>
            <a:graphicFrameLocks noGrp="1"/>
          </p:cNvGraphicFramePr>
          <p:nvPr>
            <p:extLst>
              <p:ext uri="{D42A27DB-BD31-4B8C-83A1-F6EECF244321}">
                <p14:modId xmlns:p14="http://schemas.microsoft.com/office/powerpoint/2010/main" val="2542694775"/>
              </p:ext>
            </p:extLst>
          </p:nvPr>
        </p:nvGraphicFramePr>
        <p:xfrm>
          <a:off x="2814355" y="1922745"/>
          <a:ext cx="6300976" cy="4093509"/>
        </p:xfrm>
        <a:graphic>
          <a:graphicData uri="http://schemas.openxmlformats.org/drawingml/2006/table">
            <a:tbl>
              <a:tblPr/>
              <a:tblGrid>
                <a:gridCol w="1999711">
                  <a:extLst>
                    <a:ext uri="{9D8B030D-6E8A-4147-A177-3AD203B41FA5}">
                      <a16:colId xmlns:a16="http://schemas.microsoft.com/office/drawing/2014/main" val="2198597867"/>
                    </a:ext>
                  </a:extLst>
                </a:gridCol>
                <a:gridCol w="1433755">
                  <a:extLst>
                    <a:ext uri="{9D8B030D-6E8A-4147-A177-3AD203B41FA5}">
                      <a16:colId xmlns:a16="http://schemas.microsoft.com/office/drawing/2014/main" val="120888192"/>
                    </a:ext>
                  </a:extLst>
                </a:gridCol>
                <a:gridCol w="1433755">
                  <a:extLst>
                    <a:ext uri="{9D8B030D-6E8A-4147-A177-3AD203B41FA5}">
                      <a16:colId xmlns:a16="http://schemas.microsoft.com/office/drawing/2014/main" val="3598183273"/>
                    </a:ext>
                  </a:extLst>
                </a:gridCol>
                <a:gridCol w="1433755">
                  <a:extLst>
                    <a:ext uri="{9D8B030D-6E8A-4147-A177-3AD203B41FA5}">
                      <a16:colId xmlns:a16="http://schemas.microsoft.com/office/drawing/2014/main" val="2094045967"/>
                    </a:ext>
                  </a:extLst>
                </a:gridCol>
              </a:tblGrid>
              <a:tr h="194929">
                <a:tc>
                  <a:txBody>
                    <a:bodyPr/>
                    <a:lstStyle/>
                    <a:p>
                      <a:pPr algn="l" rtl="0" fontAlgn="b"/>
                      <a:r>
                        <a:rPr lang="en-US" sz="11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rtl="0" fontAlgn="b"/>
                      <a:r>
                        <a:rPr lang="en-US" sz="1100" b="1" i="0" u="none" strike="noStrike">
                          <a:solidFill>
                            <a:srgbClr val="000000"/>
                          </a:solidFill>
                          <a:effectLst/>
                          <a:latin typeface="Calibri" panose="020F0502020204030204" pitchFamily="34" charset="0"/>
                        </a:rPr>
                        <a:t>House Price Appreciation*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6142020"/>
                  </a:ext>
                </a:extLst>
              </a:tr>
              <a:tr h="194929">
                <a:tc>
                  <a:txBody>
                    <a:bodyPr/>
                    <a:lstStyle/>
                    <a:p>
                      <a:pPr algn="l" rtl="0" fontAlgn="b"/>
                      <a:r>
                        <a:rPr lang="en-US" sz="11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1" i="0" u="none" strike="noStrike">
                          <a:solidFill>
                            <a:srgbClr val="000000"/>
                          </a:solidFill>
                          <a:effectLst/>
                          <a:latin typeface="Calibri" panose="020F0502020204030204" pitchFamily="34" charset="0"/>
                        </a:rPr>
                        <a:t>Low Tier</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100" b="1" i="0" u="none" strike="noStrike" dirty="0">
                          <a:solidFill>
                            <a:srgbClr val="000000"/>
                          </a:solidFill>
                          <a:effectLst/>
                          <a:latin typeface="Calibri" panose="020F0502020204030204" pitchFamily="34" charset="0"/>
                        </a:rPr>
                        <a:t>Mid Tier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100" b="1" i="0" u="none" strike="noStrike">
                          <a:solidFill>
                            <a:srgbClr val="000000"/>
                          </a:solidFill>
                          <a:effectLst/>
                          <a:latin typeface="Calibri" panose="020F0502020204030204" pitchFamily="34" charset="0"/>
                        </a:rPr>
                        <a:t>High Tier</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5128018"/>
                  </a:ext>
                </a:extLst>
              </a:tr>
              <a:tr h="194929">
                <a:tc>
                  <a:txBody>
                    <a:bodyPr/>
                    <a:lstStyle/>
                    <a:p>
                      <a:pPr algn="l" rtl="0" fontAlgn="b"/>
                      <a:r>
                        <a:rPr lang="en-US" sz="11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1" i="0" u="none" strike="noStrike">
                          <a:solidFill>
                            <a:srgbClr val="000000"/>
                          </a:solidFill>
                          <a:effectLst/>
                          <a:latin typeface="Calibri" panose="020F0502020204030204" pitchFamily="34" charset="0"/>
                        </a:rPr>
                        <a:t> Year-over-Year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1100" b="1" i="0" u="none" strike="noStrike">
                          <a:solidFill>
                            <a:srgbClr val="000000"/>
                          </a:solidFill>
                          <a:effectLst/>
                          <a:latin typeface="Calibri" panose="020F0502020204030204" pitchFamily="34" charset="0"/>
                        </a:rPr>
                        <a:t>Year-over-Year </a:t>
                      </a:r>
                    </a:p>
                  </a:txBody>
                  <a:tcPr marL="7620" marR="7620" marT="7620" marB="0" anchor="b">
                    <a:lnL>
                      <a:noFill/>
                    </a:lnL>
                    <a:lnR>
                      <a:noFill/>
                    </a:lnR>
                    <a:lnT>
                      <a:noFill/>
                    </a:lnT>
                    <a:lnB>
                      <a:noFill/>
                    </a:lnB>
                  </a:tcPr>
                </a:tc>
                <a:tc>
                  <a:txBody>
                    <a:bodyPr/>
                    <a:lstStyle/>
                    <a:p>
                      <a:pPr algn="ctr" rtl="0" fontAlgn="b"/>
                      <a:r>
                        <a:rPr lang="en-US" sz="1100" b="1" i="0" u="none" strike="noStrike">
                          <a:solidFill>
                            <a:srgbClr val="000000"/>
                          </a:solidFill>
                          <a:effectLst/>
                          <a:latin typeface="Calibri" panose="020F0502020204030204" pitchFamily="34" charset="0"/>
                        </a:rPr>
                        <a:t>Year-over-Year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1669086"/>
                  </a:ext>
                </a:extLst>
              </a:tr>
              <a:tr h="194929">
                <a:tc>
                  <a:txBody>
                    <a:bodyPr/>
                    <a:lstStyle/>
                    <a:p>
                      <a:pPr algn="l" rtl="0" fontAlgn="b"/>
                      <a:r>
                        <a:rPr lang="en-US" sz="1100" b="1" i="0" u="none" strike="noStrike">
                          <a:solidFill>
                            <a:srgbClr val="000000"/>
                          </a:solidFill>
                          <a:effectLst/>
                          <a:latin typeface="Calibri" panose="020F0502020204030204" pitchFamily="34" charset="0"/>
                        </a:rPr>
                        <a:t>MSA Name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100" b="1" i="0" u="none" strike="noStrike">
                          <a:solidFill>
                            <a:srgbClr val="000000"/>
                          </a:solidFill>
                          <a:effectLst/>
                          <a:latin typeface="Calibri" panose="020F0502020204030204" pitchFamily="34" charset="0"/>
                        </a:rPr>
                        <a:t>% Change</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100" b="1" i="0" u="none" strike="noStrike">
                          <a:solidFill>
                            <a:srgbClr val="000000"/>
                          </a:solidFill>
                          <a:effectLst/>
                          <a:latin typeface="Calibri" panose="020F0502020204030204" pitchFamily="34" charset="0"/>
                        </a:rPr>
                        <a:t>% Change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100" b="1" i="0" u="none" strike="noStrike">
                          <a:solidFill>
                            <a:srgbClr val="000000"/>
                          </a:solidFill>
                          <a:effectLst/>
                          <a:latin typeface="Calibri" panose="020F0502020204030204" pitchFamily="34" charset="0"/>
                        </a:rPr>
                        <a:t>% Change</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595490"/>
                  </a:ext>
                </a:extLst>
              </a:tr>
              <a:tr h="194929">
                <a:tc>
                  <a:txBody>
                    <a:bodyPr/>
                    <a:lstStyle/>
                    <a:p>
                      <a:pPr algn="l" rtl="0" fontAlgn="b"/>
                      <a:r>
                        <a:rPr lang="en-US" sz="1100" b="0" i="0" u="none" strike="noStrike">
                          <a:solidFill>
                            <a:srgbClr val="000000"/>
                          </a:solidFill>
                          <a:effectLst/>
                          <a:latin typeface="Calibri" panose="020F0502020204030204" pitchFamily="34" charset="0"/>
                        </a:rPr>
                        <a:t>Atlanta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12.1%</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6.5%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4.6%</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8300310"/>
                  </a:ext>
                </a:extLst>
              </a:tr>
              <a:tr h="194929">
                <a:tc>
                  <a:txBody>
                    <a:bodyPr/>
                    <a:lstStyle/>
                    <a:p>
                      <a:pPr algn="l" rtl="0" fontAlgn="b"/>
                      <a:r>
                        <a:rPr lang="en-US" sz="1100" b="0" i="0" u="none" strike="noStrike" dirty="0">
                          <a:solidFill>
                            <a:srgbClr val="000000"/>
                          </a:solidFill>
                          <a:effectLst/>
                          <a:latin typeface="Calibri" panose="020F0502020204030204" pitchFamily="34" charset="0"/>
                        </a:rPr>
                        <a:t>Boston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5.1%</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4.9%</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3650107713"/>
                  </a:ext>
                </a:extLst>
              </a:tr>
              <a:tr h="194929">
                <a:tc>
                  <a:txBody>
                    <a:bodyPr/>
                    <a:lstStyle/>
                    <a:p>
                      <a:pPr algn="l" rtl="0" fontAlgn="b"/>
                      <a:r>
                        <a:rPr lang="en-US" sz="1100" b="0" i="0" u="none" strike="noStrike">
                          <a:solidFill>
                            <a:srgbClr val="000000"/>
                          </a:solidFill>
                          <a:effectLst/>
                          <a:latin typeface="Calibri" panose="020F0502020204030204" pitchFamily="34" charset="0"/>
                        </a:rPr>
                        <a:t>Chicago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5.7%</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3.2%</a:t>
                      </a:r>
                    </a:p>
                  </a:txBody>
                  <a:tcPr marL="7620" marR="7620" marT="7620" marB="0" anchor="ctr">
                    <a:lnL>
                      <a:noFill/>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2.1%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69107"/>
                  </a:ext>
                </a:extLst>
              </a:tr>
              <a:tr h="194929">
                <a:tc>
                  <a:txBody>
                    <a:bodyPr/>
                    <a:lstStyle/>
                    <a:p>
                      <a:pPr algn="l" rtl="0" fontAlgn="b"/>
                      <a:r>
                        <a:rPr lang="en-US" sz="1100" b="0" i="0" u="none" strike="noStrike" dirty="0">
                          <a:solidFill>
                            <a:srgbClr val="000000"/>
                          </a:solidFill>
                          <a:effectLst/>
                          <a:latin typeface="Calibri" panose="020F0502020204030204" pitchFamily="34" charset="0"/>
                        </a:rPr>
                        <a:t>Denver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6.2%</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5.2%</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5.6%</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265345012"/>
                  </a:ext>
                </a:extLst>
              </a:tr>
              <a:tr h="194929">
                <a:tc>
                  <a:txBody>
                    <a:bodyPr/>
                    <a:lstStyle/>
                    <a:p>
                      <a:pPr algn="l" rtl="0" fontAlgn="b"/>
                      <a:r>
                        <a:rPr lang="en-US" sz="1100" b="0" i="0" u="none" strike="noStrike">
                          <a:solidFill>
                            <a:srgbClr val="000000"/>
                          </a:solidFill>
                          <a:effectLst/>
                          <a:latin typeface="Calibri" panose="020F0502020204030204" pitchFamily="34" charset="0"/>
                        </a:rPr>
                        <a:t>Las Vegas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17.1%</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12.0%</a:t>
                      </a:r>
                    </a:p>
                  </a:txBody>
                  <a:tcPr marL="7620" marR="7620" marT="7620" marB="0" anchor="ctr">
                    <a:lnL>
                      <a:noFill/>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8.9%</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5418904"/>
                  </a:ext>
                </a:extLst>
              </a:tr>
              <a:tr h="194929">
                <a:tc>
                  <a:txBody>
                    <a:bodyPr/>
                    <a:lstStyle/>
                    <a:p>
                      <a:pPr algn="l" rtl="0" fontAlgn="b"/>
                      <a:r>
                        <a:rPr lang="en-US" sz="1100" b="0" i="0" u="none" strike="noStrike" dirty="0">
                          <a:solidFill>
                            <a:srgbClr val="000000"/>
                          </a:solidFill>
                          <a:effectLst/>
                          <a:latin typeface="Calibri" panose="020F0502020204030204" pitchFamily="34" charset="0"/>
                        </a:rPr>
                        <a:t>Los Angeles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5.6%</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3.3%</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3.2%</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3924843925"/>
                  </a:ext>
                </a:extLst>
              </a:tr>
              <a:tr h="194929">
                <a:tc>
                  <a:txBody>
                    <a:bodyPr/>
                    <a:lstStyle/>
                    <a:p>
                      <a:pPr algn="l" rtl="0" fontAlgn="b"/>
                      <a:r>
                        <a:rPr lang="en-US" sz="1100" b="0" i="0" u="none" strike="noStrike">
                          <a:solidFill>
                            <a:srgbClr val="000000"/>
                          </a:solidFill>
                          <a:effectLst/>
                          <a:latin typeface="Calibri" panose="020F0502020204030204" pitchFamily="34" charset="0"/>
                        </a:rPr>
                        <a:t>Miami</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4.4%</a:t>
                      </a:r>
                    </a:p>
                  </a:txBody>
                  <a:tcPr marL="7620" marR="7620" marT="7620" marB="0" anchor="ctr">
                    <a:lnL>
                      <a:noFill/>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4.5%</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5182386"/>
                  </a:ext>
                </a:extLst>
              </a:tr>
              <a:tr h="194929">
                <a:tc>
                  <a:txBody>
                    <a:bodyPr/>
                    <a:lstStyle/>
                    <a:p>
                      <a:pPr algn="l" rtl="0" fontAlgn="b"/>
                      <a:r>
                        <a:rPr lang="en-US" sz="1100" b="0" i="0" u="none" strike="noStrike" dirty="0">
                          <a:solidFill>
                            <a:srgbClr val="000000"/>
                          </a:solidFill>
                          <a:effectLst/>
                          <a:latin typeface="Calibri" panose="020F0502020204030204" pitchFamily="34" charset="0"/>
                        </a:rPr>
                        <a:t>Minneapolis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9.3%</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5.7%</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3.6%</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4123046488"/>
                  </a:ext>
                </a:extLst>
              </a:tr>
              <a:tr h="194929">
                <a:tc>
                  <a:txBody>
                    <a:bodyPr/>
                    <a:lstStyle/>
                    <a:p>
                      <a:pPr algn="l" rtl="0" fontAlgn="b"/>
                      <a:r>
                        <a:rPr lang="en-US" sz="1100" b="0" i="0" u="none" strike="noStrike">
                          <a:solidFill>
                            <a:srgbClr val="000000"/>
                          </a:solidFill>
                          <a:effectLst/>
                          <a:latin typeface="Calibri" panose="020F0502020204030204" pitchFamily="34" charset="0"/>
                        </a:rPr>
                        <a:t>New York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6.7%</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5.1%</a:t>
                      </a:r>
                    </a:p>
                  </a:txBody>
                  <a:tcPr marL="7620" marR="7620" marT="7620" marB="0" anchor="ctr">
                    <a:lnL>
                      <a:noFill/>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1.2%</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6107012"/>
                  </a:ext>
                </a:extLst>
              </a:tr>
              <a:tr h="194929">
                <a:tc>
                  <a:txBody>
                    <a:bodyPr/>
                    <a:lstStyle/>
                    <a:p>
                      <a:pPr algn="l" rtl="0" fontAlgn="b"/>
                      <a:r>
                        <a:rPr lang="en-US" sz="1100" b="0" i="0" u="none" strike="noStrike" dirty="0">
                          <a:solidFill>
                            <a:srgbClr val="000000"/>
                          </a:solidFill>
                          <a:effectLst/>
                          <a:latin typeface="Calibri" panose="020F0502020204030204" pitchFamily="34" charset="0"/>
                        </a:rPr>
                        <a:t>Phoenix</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10.4%</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7.6%</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6.6%</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56516325"/>
                  </a:ext>
                </a:extLst>
              </a:tr>
              <a:tr h="194929">
                <a:tc>
                  <a:txBody>
                    <a:bodyPr/>
                    <a:lstStyle/>
                    <a:p>
                      <a:pPr algn="l" rtl="0" fontAlgn="b"/>
                      <a:r>
                        <a:rPr lang="en-US" sz="1100" b="0" i="0" u="none" strike="noStrike">
                          <a:solidFill>
                            <a:srgbClr val="000000"/>
                          </a:solidFill>
                          <a:effectLst/>
                          <a:latin typeface="Calibri" panose="020F0502020204030204" pitchFamily="34" charset="0"/>
                        </a:rPr>
                        <a:t>Portland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6.7%</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4.1%</a:t>
                      </a:r>
                    </a:p>
                  </a:txBody>
                  <a:tcPr marL="7620" marR="7620" marT="7620" marB="0" anchor="ctr">
                    <a:lnL>
                      <a:noFill/>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2.2%</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73383764"/>
                  </a:ext>
                </a:extLst>
              </a:tr>
              <a:tr h="194929">
                <a:tc>
                  <a:txBody>
                    <a:bodyPr/>
                    <a:lstStyle/>
                    <a:p>
                      <a:pPr algn="l" rtl="0" fontAlgn="b"/>
                      <a:r>
                        <a:rPr lang="en-US" sz="1100" b="0" i="0" u="none" strike="noStrike" dirty="0">
                          <a:solidFill>
                            <a:srgbClr val="000000"/>
                          </a:solidFill>
                          <a:effectLst/>
                          <a:latin typeface="Calibri" panose="020F0502020204030204" pitchFamily="34" charset="0"/>
                        </a:rPr>
                        <a:t>San Diego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a:solidFill>
                            <a:srgbClr val="000000"/>
                          </a:solidFill>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a:solidFill>
                            <a:srgbClr val="000000"/>
                          </a:solidFill>
                          <a:effectLst/>
                          <a:latin typeface="Calibri" panose="020F0502020204030204" pitchFamily="34" charset="0"/>
                        </a:rPr>
                        <a:t>1.8%</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2.0%</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3458540165"/>
                  </a:ext>
                </a:extLst>
              </a:tr>
              <a:tr h="194929">
                <a:tc>
                  <a:txBody>
                    <a:bodyPr/>
                    <a:lstStyle/>
                    <a:p>
                      <a:pPr algn="l" rtl="0" fontAlgn="b"/>
                      <a:r>
                        <a:rPr lang="en-US" sz="1100" b="0" i="0" u="none" strike="noStrike" dirty="0">
                          <a:solidFill>
                            <a:srgbClr val="000000"/>
                          </a:solidFill>
                          <a:effectLst/>
                          <a:latin typeface="Calibri" panose="020F0502020204030204" pitchFamily="34" charset="0"/>
                        </a:rPr>
                        <a:t>San Francisco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4.0%</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5.1%</a:t>
                      </a:r>
                    </a:p>
                  </a:txBody>
                  <a:tcPr marL="7620" marR="7620" marT="7620"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3.0%</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0999171"/>
                  </a:ext>
                </a:extLst>
              </a:tr>
              <a:tr h="194929">
                <a:tc>
                  <a:txBody>
                    <a:bodyPr/>
                    <a:lstStyle/>
                    <a:p>
                      <a:pPr algn="l" rtl="0" fontAlgn="b"/>
                      <a:r>
                        <a:rPr lang="en-US" sz="1100" b="0" i="0" u="none" strike="noStrike" dirty="0">
                          <a:solidFill>
                            <a:srgbClr val="000000"/>
                          </a:solidFill>
                          <a:effectLst/>
                          <a:latin typeface="Calibri" panose="020F0502020204030204" pitchFamily="34" charset="0"/>
                        </a:rPr>
                        <a:t>Seattle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5.2%</a:t>
                      </a:r>
                    </a:p>
                  </a:txBody>
                  <a:tcPr marL="7620" marR="7620" marT="7620" marB="0" anchor="ctr">
                    <a:lnL>
                      <a:noFill/>
                    </a:lnL>
                    <a:lnR>
                      <a:noFill/>
                    </a:lnR>
                    <a:lnT>
                      <a:noFill/>
                    </a:lnT>
                    <a:lnB>
                      <a:noFill/>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3.1%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468602662"/>
                  </a:ext>
                </a:extLst>
              </a:tr>
              <a:tr h="194929">
                <a:tc>
                  <a:txBody>
                    <a:bodyPr/>
                    <a:lstStyle/>
                    <a:p>
                      <a:pPr algn="l" rtl="0" fontAlgn="b"/>
                      <a:r>
                        <a:rPr lang="en-US" sz="1100" b="0" i="0" u="none" strike="noStrike">
                          <a:solidFill>
                            <a:srgbClr val="000000"/>
                          </a:solidFill>
                          <a:effectLst/>
                          <a:latin typeface="Calibri" panose="020F0502020204030204" pitchFamily="34" charset="0"/>
                        </a:rPr>
                        <a:t>Tampa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11.7%</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100" b="0" i="0" u="none" strike="noStrike">
                          <a:solidFill>
                            <a:srgbClr val="000000"/>
                          </a:solidFill>
                          <a:effectLst/>
                          <a:latin typeface="Calibri" panose="020F0502020204030204" pitchFamily="34" charset="0"/>
                        </a:rPr>
                        <a:t>6.3%</a:t>
                      </a:r>
                    </a:p>
                  </a:txBody>
                  <a:tcPr marL="7620" marR="7620" marT="7620"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4.1%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5186410"/>
                  </a:ext>
                </a:extLst>
              </a:tr>
              <a:tr h="194929">
                <a:tc>
                  <a:txBody>
                    <a:bodyPr/>
                    <a:lstStyle/>
                    <a:p>
                      <a:pPr algn="l" rtl="0" fontAlgn="b"/>
                      <a:r>
                        <a:rPr lang="en-US" sz="1100" b="0" i="0" u="none" strike="noStrike" dirty="0">
                          <a:solidFill>
                            <a:srgbClr val="000000"/>
                          </a:solidFill>
                          <a:effectLst/>
                          <a:latin typeface="Calibri" panose="020F0502020204030204" pitchFamily="34" charset="0"/>
                        </a:rPr>
                        <a:t>Washington DC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4.9%</a:t>
                      </a:r>
                    </a:p>
                  </a:txBody>
                  <a:tcPr marL="7620" marR="7620" marT="762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3.0%</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rtl="0" fontAlgn="ctr"/>
                      <a:r>
                        <a:rPr lang="en-US" sz="1100" b="0" i="0" u="none" strike="noStrike" dirty="0">
                          <a:solidFill>
                            <a:srgbClr val="000000"/>
                          </a:solidFill>
                          <a:effectLst/>
                          <a:latin typeface="Calibri" panose="020F0502020204030204" pitchFamily="34" charset="0"/>
                        </a:rPr>
                        <a:t>2.2%</a:t>
                      </a:r>
                    </a:p>
                  </a:txBody>
                  <a:tcPr marL="7620" marR="7620" marT="762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53750720"/>
                  </a:ext>
                </a:extLst>
              </a:tr>
              <a:tr h="194929">
                <a:tc>
                  <a:txBody>
                    <a:bodyPr/>
                    <a:lstStyle/>
                    <a:p>
                      <a:pPr algn="l" rtl="0" fontAlgn="b"/>
                      <a:r>
                        <a:rPr lang="en-US" sz="1100" b="1" i="0" u="none" strike="noStrike">
                          <a:solidFill>
                            <a:srgbClr val="000000"/>
                          </a:solidFill>
                          <a:effectLst/>
                          <a:latin typeface="Calibri" panose="020F0502020204030204" pitchFamily="34" charset="0"/>
                        </a:rPr>
                        <a:t>Cross Market Average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rPr>
                        <a:t>8.0%</a:t>
                      </a:r>
                    </a:p>
                  </a:txBody>
                  <a:tcPr marL="7620" marR="7620" marT="762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rPr>
                        <a:t>5.2%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Calibri" panose="020F0502020204030204" pitchFamily="34" charset="0"/>
                        </a:rPr>
                        <a:t>3.9%</a:t>
                      </a:r>
                    </a:p>
                  </a:txBody>
                  <a:tcPr marL="7620" marR="7620" marT="762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58272"/>
                  </a:ext>
                </a:extLst>
              </a:tr>
            </a:tbl>
          </a:graphicData>
        </a:graphic>
      </p:graphicFrame>
    </p:spTree>
    <p:extLst>
      <p:ext uri="{BB962C8B-B14F-4D97-AF65-F5344CB8AC3E}">
        <p14:creationId xmlns:p14="http://schemas.microsoft.com/office/powerpoint/2010/main" val="1415875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Weaker Supply Response to Rising Home Prices in Recent Years</a:t>
            </a:r>
          </a:p>
        </p:txBody>
      </p:sp>
      <p:sp>
        <p:nvSpPr>
          <p:cNvPr id="4" name="Footer Placeholder 3"/>
          <p:cNvSpPr>
            <a:spLocks noGrp="1"/>
          </p:cNvSpPr>
          <p:nvPr>
            <p:ph type="ftr" sz="quarter" idx="11"/>
          </p:nvPr>
        </p:nvSpPr>
        <p:spPr>
          <a:xfrm>
            <a:off x="152400" y="6553200"/>
            <a:ext cx="4114800" cy="230832"/>
          </a:xfrm>
        </p:spPr>
        <p:txBody>
          <a:bodyPr/>
          <a:lstStyle/>
          <a:p>
            <a:pPr fontAlgn="base">
              <a:spcBef>
                <a:spcPct val="0"/>
              </a:spcBef>
              <a:spcAft>
                <a:spcPct val="0"/>
              </a:spcAft>
            </a:pPr>
            <a:r>
              <a:rPr lang="en-US" dirty="0"/>
              <a:t>Source: FHFA House Price Index, United States (NSA, Q1-80=100)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9374983"/>
              </p:ext>
            </p:extLst>
          </p:nvPr>
        </p:nvGraphicFramePr>
        <p:xfrm>
          <a:off x="544882" y="1612900"/>
          <a:ext cx="11281358" cy="4940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4097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6696"/>
            <a:ext cx="11530584" cy="556333"/>
          </a:xfrm>
        </p:spPr>
        <p:txBody>
          <a:bodyPr/>
          <a:lstStyle/>
          <a:p>
            <a:r>
              <a:rPr lang="en-US" sz="2200" dirty="0"/>
              <a:t>New Home Sales Still Below Historical Share</a:t>
            </a:r>
          </a:p>
        </p:txBody>
      </p:sp>
      <p:sp>
        <p:nvSpPr>
          <p:cNvPr id="9" name="Footer Placeholder 3"/>
          <p:cNvSpPr>
            <a:spLocks noGrp="1"/>
          </p:cNvSpPr>
          <p:nvPr>
            <p:ph type="ftr" sz="quarter" idx="11"/>
          </p:nvPr>
        </p:nvSpPr>
        <p:spPr>
          <a:xfrm>
            <a:off x="152400" y="6553200"/>
            <a:ext cx="5414010" cy="230832"/>
          </a:xfrm>
        </p:spPr>
        <p:txBody>
          <a:bodyPr/>
          <a:lstStyle/>
          <a:p>
            <a:pPr fontAlgn="base">
              <a:spcBef>
                <a:spcPct val="0"/>
              </a:spcBef>
              <a:spcAft>
                <a:spcPct val="0"/>
              </a:spcAft>
            </a:pPr>
            <a:r>
              <a:rPr lang="en-US" dirty="0"/>
              <a:t>Source: Census Bureau, National Association of REALTORS ® </a:t>
            </a:r>
          </a:p>
        </p:txBody>
      </p:sp>
      <p:graphicFrame>
        <p:nvGraphicFramePr>
          <p:cNvPr id="5" name="Chart 4"/>
          <p:cNvGraphicFramePr>
            <a:graphicFrameLocks noGrp="1"/>
          </p:cNvGraphicFramePr>
          <p:nvPr>
            <p:extLst>
              <p:ext uri="{D42A27DB-BD31-4B8C-83A1-F6EECF244321}">
                <p14:modId xmlns:p14="http://schemas.microsoft.com/office/powerpoint/2010/main" val="50601895"/>
              </p:ext>
            </p:extLst>
          </p:nvPr>
        </p:nvGraphicFramePr>
        <p:xfrm>
          <a:off x="365760" y="1553029"/>
          <a:ext cx="11328559" cy="48858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055721" y="1667329"/>
            <a:ext cx="4478886" cy="261610"/>
          </a:xfrm>
          <a:prstGeom prst="rect">
            <a:avLst/>
          </a:prstGeom>
          <a:noFill/>
        </p:spPr>
        <p:txBody>
          <a:bodyPr wrap="square" rtlCol="0">
            <a:spAutoFit/>
          </a:bodyPr>
          <a:lstStyle/>
          <a:p>
            <a:pPr algn="ctr"/>
            <a:r>
              <a:rPr lang="en-US" sz="1100" b="1" dirty="0">
                <a:latin typeface="Georgia" panose="02040502050405020303" pitchFamily="18" charset="0"/>
              </a:rPr>
              <a:t>Ratio of New Home Sales to Total Home Sales</a:t>
            </a:r>
          </a:p>
        </p:txBody>
      </p:sp>
    </p:spTree>
    <p:extLst>
      <p:ext uri="{BB962C8B-B14F-4D97-AF65-F5344CB8AC3E}">
        <p14:creationId xmlns:p14="http://schemas.microsoft.com/office/powerpoint/2010/main" val="610038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Differences in Measures of Homeowner Mobility </a:t>
            </a:r>
          </a:p>
        </p:txBody>
      </p:sp>
      <p:sp>
        <p:nvSpPr>
          <p:cNvPr id="9" name="Footer Placeholder 3"/>
          <p:cNvSpPr>
            <a:spLocks noGrp="1"/>
          </p:cNvSpPr>
          <p:nvPr>
            <p:ph type="ftr" sz="quarter" idx="11"/>
          </p:nvPr>
        </p:nvSpPr>
        <p:spPr>
          <a:xfrm>
            <a:off x="152400" y="6553200"/>
            <a:ext cx="5173980" cy="230832"/>
          </a:xfrm>
        </p:spPr>
        <p:txBody>
          <a:bodyPr/>
          <a:lstStyle/>
          <a:p>
            <a:pPr fontAlgn="base">
              <a:spcBef>
                <a:spcPct val="0"/>
              </a:spcBef>
              <a:spcAft>
                <a:spcPct val="0"/>
              </a:spcAft>
            </a:pPr>
            <a:r>
              <a:rPr lang="en-US" dirty="0"/>
              <a:t>Source: Census Bureau</a:t>
            </a:r>
          </a:p>
        </p:txBody>
      </p:sp>
      <p:graphicFrame>
        <p:nvGraphicFramePr>
          <p:cNvPr id="6" name="Chart 5">
            <a:extLst>
              <a:ext uri="{FF2B5EF4-FFF2-40B4-BE49-F238E27FC236}">
                <a16:creationId xmlns:a16="http://schemas.microsoft.com/office/drawing/2014/main" id="{0ED91B94-E882-456D-8F8A-132D551FDB46}"/>
              </a:ext>
            </a:extLst>
          </p:cNvPr>
          <p:cNvGraphicFramePr>
            <a:graphicFrameLocks noGrp="1"/>
          </p:cNvGraphicFramePr>
          <p:nvPr>
            <p:extLst>
              <p:ext uri="{D42A27DB-BD31-4B8C-83A1-F6EECF244321}">
                <p14:modId xmlns:p14="http://schemas.microsoft.com/office/powerpoint/2010/main" val="944783548"/>
              </p:ext>
            </p:extLst>
          </p:nvPr>
        </p:nvGraphicFramePr>
        <p:xfrm>
          <a:off x="457200" y="1528763"/>
          <a:ext cx="11369040" cy="5186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17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0345003" cy="357579"/>
          </a:xfrm>
        </p:spPr>
        <p:txBody>
          <a:bodyPr rtlCol="0">
            <a:noAutofit/>
          </a:bodyPr>
          <a:lstStyle/>
          <a:p>
            <a:pPr>
              <a:defRPr/>
            </a:pPr>
            <a:r>
              <a:rPr lang="en-US" sz="2200" dirty="0">
                <a:ea typeface="MS PGothic"/>
                <a:cs typeface="Arial" panose="020B0604020202020204" pitchFamily="34" charset="0"/>
              </a:rPr>
              <a:t>House Prices Relative To Incomes Higher Than Historical Norm, Especially for One-Earner Households</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Census Bureau, National Association of REALTORS® </a:t>
            </a:r>
            <a:endParaRPr altLang="en-US" dirty="0">
              <a:solidFill>
                <a:prstClr val="black">
                  <a:lumMod val="50000"/>
                  <a:lumOff val="50000"/>
                </a:prstClr>
              </a:solidFill>
            </a:endParaRPr>
          </a:p>
        </p:txBody>
      </p:sp>
      <p:graphicFrame>
        <p:nvGraphicFramePr>
          <p:cNvPr id="16" name="Chart 15"/>
          <p:cNvGraphicFramePr>
            <a:graphicFrameLocks/>
          </p:cNvGraphicFramePr>
          <p:nvPr>
            <p:extLst>
              <p:ext uri="{D42A27DB-BD31-4B8C-83A1-F6EECF244321}">
                <p14:modId xmlns:p14="http://schemas.microsoft.com/office/powerpoint/2010/main" val="2169378439"/>
              </p:ext>
            </p:extLst>
          </p:nvPr>
        </p:nvGraphicFramePr>
        <p:xfrm>
          <a:off x="478631" y="1933575"/>
          <a:ext cx="11158538" cy="4544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9599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1208581" cy="357579"/>
          </a:xfrm>
        </p:spPr>
        <p:txBody>
          <a:bodyPr rtlCol="0">
            <a:noAutofit/>
          </a:bodyPr>
          <a:lstStyle/>
          <a:p>
            <a:pPr>
              <a:defRPr/>
            </a:pPr>
            <a:r>
              <a:rPr lang="en-US" sz="2200" dirty="0">
                <a:ea typeface="MS PGothic"/>
                <a:cs typeface="Arial" panose="020B0604020202020204" pitchFamily="34" charset="0"/>
              </a:rPr>
              <a:t>Florida House Prices Generally More Expensive Relative to Family Incomes</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National Association of REALTORS®</a:t>
            </a:r>
            <a:r>
              <a:rPr lang="en-US" dirty="0">
                <a:solidFill>
                  <a:prstClr val="black">
                    <a:lumMod val="50000"/>
                    <a:lumOff val="50000"/>
                  </a:prstClr>
                </a:solidFill>
              </a:rPr>
              <a:t>, Census Bureau, Moody’s Analytics</a:t>
            </a:r>
            <a:r>
              <a:rPr dirty="0">
                <a:solidFill>
                  <a:prstClr val="black">
                    <a:lumMod val="50000"/>
                    <a:lumOff val="50000"/>
                  </a:prstClr>
                </a:solidFill>
              </a:rPr>
              <a:t> </a:t>
            </a:r>
            <a:endParaRPr altLang="en-US" dirty="0">
              <a:solidFill>
                <a:prstClr val="black">
                  <a:lumMod val="50000"/>
                  <a:lumOff val="50000"/>
                </a:prstClr>
              </a:solidFill>
            </a:endParaRPr>
          </a:p>
        </p:txBody>
      </p:sp>
      <p:graphicFrame>
        <p:nvGraphicFramePr>
          <p:cNvPr id="8" name="Chart 7">
            <a:extLst>
              <a:ext uri="{FF2B5EF4-FFF2-40B4-BE49-F238E27FC236}">
                <a16:creationId xmlns:a16="http://schemas.microsoft.com/office/drawing/2014/main" id="{80164D63-900B-4324-A117-B3CBE9756A18}"/>
              </a:ext>
            </a:extLst>
          </p:cNvPr>
          <p:cNvGraphicFramePr>
            <a:graphicFrameLocks/>
          </p:cNvGraphicFramePr>
          <p:nvPr>
            <p:extLst>
              <p:ext uri="{D42A27DB-BD31-4B8C-83A1-F6EECF244321}">
                <p14:modId xmlns:p14="http://schemas.microsoft.com/office/powerpoint/2010/main" val="1268477317"/>
              </p:ext>
            </p:extLst>
          </p:nvPr>
        </p:nvGraphicFramePr>
        <p:xfrm>
          <a:off x="387377" y="1643170"/>
          <a:ext cx="11492947" cy="4737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59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527552942"/>
              </p:ext>
            </p:extLst>
          </p:nvPr>
        </p:nvGraphicFramePr>
        <p:xfrm>
          <a:off x="515655" y="1581924"/>
          <a:ext cx="11160690" cy="488206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91887" y="6553200"/>
            <a:ext cx="9455525" cy="230832"/>
          </a:xfrm>
        </p:spPr>
        <p:txBody>
          <a:bodyPr/>
          <a:lstStyle/>
          <a:p>
            <a:pPr fontAlgn="base">
              <a:spcBef>
                <a:spcPct val="0"/>
              </a:spcBef>
              <a:spcAft>
                <a:spcPct val="0"/>
              </a:spcAft>
            </a:pPr>
            <a:r>
              <a:rPr lang="en-US" dirty="0"/>
              <a:t>Source: Bureau of Economic Analysis, Fannie Mae Economic &amp; Strategic Research February 2019 Forecast</a:t>
            </a:r>
          </a:p>
        </p:txBody>
      </p:sp>
      <p:sp>
        <p:nvSpPr>
          <p:cNvPr id="6" name="TextBox 5"/>
          <p:cNvSpPr txBox="1"/>
          <p:nvPr/>
        </p:nvSpPr>
        <p:spPr>
          <a:xfrm>
            <a:off x="395259" y="1514674"/>
            <a:ext cx="2893512" cy="261610"/>
          </a:xfrm>
          <a:prstGeom prst="rect">
            <a:avLst/>
          </a:prstGeom>
          <a:noFill/>
        </p:spPr>
        <p:txBody>
          <a:bodyPr wrap="square" rtlCol="0">
            <a:spAutoFit/>
          </a:bodyPr>
          <a:lstStyle/>
          <a:p>
            <a:r>
              <a:rPr lang="en-US" sz="1100" dirty="0"/>
              <a:t>1 = Level at Recession Trough</a:t>
            </a:r>
          </a:p>
        </p:txBody>
      </p:sp>
      <p:sp>
        <p:nvSpPr>
          <p:cNvPr id="10" name="Title 1"/>
          <p:cNvSpPr>
            <a:spLocks noGrp="1"/>
          </p:cNvSpPr>
          <p:nvPr>
            <p:ph type="title"/>
          </p:nvPr>
        </p:nvSpPr>
        <p:spPr>
          <a:xfrm>
            <a:off x="365760" y="996696"/>
            <a:ext cx="11530584" cy="740664"/>
          </a:xfrm>
        </p:spPr>
        <p:txBody>
          <a:bodyPr/>
          <a:lstStyle/>
          <a:p>
            <a:r>
              <a:rPr lang="en-US" sz="2200" dirty="0"/>
              <a:t>Current Expansion is Long but Comparatively Weak</a:t>
            </a:r>
          </a:p>
        </p:txBody>
      </p:sp>
      <p:sp>
        <p:nvSpPr>
          <p:cNvPr id="11" name="TextBox 1"/>
          <p:cNvSpPr txBox="1"/>
          <p:nvPr/>
        </p:nvSpPr>
        <p:spPr>
          <a:xfrm>
            <a:off x="8836381" y="2435133"/>
            <a:ext cx="2390848" cy="369332"/>
          </a:xfrm>
          <a:prstGeom prst="rect">
            <a:avLst/>
          </a:prstGeom>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cs typeface="Arial" panose="020B0604020202020204" pitchFamily="34" charset="0"/>
              </a:rPr>
              <a:t>Will be passed</a:t>
            </a:r>
            <a:r>
              <a:rPr lang="en-US" sz="900" baseline="0" dirty="0">
                <a:cs typeface="Arial" panose="020B0604020202020204" pitchFamily="34" charset="0"/>
              </a:rPr>
              <a:t> by the current expansion in August 2019</a:t>
            </a:r>
            <a:endParaRPr lang="en-US" sz="900" dirty="0">
              <a:cs typeface="Arial" panose="020B0604020202020204" pitchFamily="34" charset="0"/>
            </a:endParaRPr>
          </a:p>
        </p:txBody>
      </p:sp>
      <p:sp>
        <p:nvSpPr>
          <p:cNvPr id="3" name="TextBox 2"/>
          <p:cNvSpPr txBox="1"/>
          <p:nvPr/>
        </p:nvSpPr>
        <p:spPr>
          <a:xfrm>
            <a:off x="10172335" y="3104350"/>
            <a:ext cx="1252728" cy="230832"/>
          </a:xfrm>
          <a:prstGeom prst="rect">
            <a:avLst/>
          </a:prstGeom>
          <a:noFill/>
        </p:spPr>
        <p:txBody>
          <a:bodyPr wrap="square" rtlCol="0">
            <a:spAutoFit/>
          </a:bodyPr>
          <a:lstStyle/>
          <a:p>
            <a:r>
              <a:rPr lang="en-US" sz="900" dirty="0"/>
              <a:t>Projection</a:t>
            </a:r>
          </a:p>
        </p:txBody>
      </p:sp>
    </p:spTree>
    <p:extLst>
      <p:ext uri="{BB962C8B-B14F-4D97-AF65-F5344CB8AC3E}">
        <p14:creationId xmlns:p14="http://schemas.microsoft.com/office/powerpoint/2010/main" val="266468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96041" y="966990"/>
            <a:ext cx="10345003" cy="357579"/>
          </a:xfrm>
        </p:spPr>
        <p:txBody>
          <a:bodyPr rtlCol="0">
            <a:noAutofit/>
          </a:bodyPr>
          <a:lstStyle/>
          <a:p>
            <a:pPr>
              <a:defRPr/>
            </a:pPr>
            <a:r>
              <a:rPr lang="en-US" sz="2200" dirty="0">
                <a:ea typeface="MS PGothic"/>
                <a:cs typeface="Arial" panose="020B0604020202020204" pitchFamily="34" charset="0"/>
              </a:rPr>
              <a:t>Younger Home Buyers Remain Comparatively Cautious </a:t>
            </a:r>
          </a:p>
        </p:txBody>
      </p:sp>
      <p:sp>
        <p:nvSpPr>
          <p:cNvPr id="27" name="Text Box 2"/>
          <p:cNvSpPr txBox="1">
            <a:spLocks noChangeArrowheads="1"/>
          </p:cNvSpPr>
          <p:nvPr/>
        </p:nvSpPr>
        <p:spPr bwMode="auto">
          <a:xfrm>
            <a:off x="226911" y="6477966"/>
            <a:ext cx="11577711" cy="230832"/>
          </a:xfrm>
          <a:prstGeom prst="rect">
            <a:avLst/>
          </a:prstGeom>
          <a:noFill/>
        </p:spPr>
        <p:txBody>
          <a:bodyPr wrap="square" rtlCol="0">
            <a:spAutoFit/>
          </a:bodyPr>
          <a:lstStyle>
            <a:defPPr>
              <a:defRPr lang="en-US"/>
            </a:defPPr>
            <a:lvl1pPr fontAlgn="base">
              <a:spcBef>
                <a:spcPct val="50000"/>
              </a:spcBef>
              <a:spcAft>
                <a:spcPct val="0"/>
              </a:spcAft>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r>
              <a:rPr dirty="0">
                <a:solidFill>
                  <a:prstClr val="black">
                    <a:lumMod val="50000"/>
                    <a:lumOff val="50000"/>
                  </a:prstClr>
                </a:solidFill>
              </a:rPr>
              <a:t>Source: </a:t>
            </a:r>
            <a:r>
              <a:rPr lang="en-US" dirty="0">
                <a:solidFill>
                  <a:prstClr val="black">
                    <a:lumMod val="50000"/>
                    <a:lumOff val="50000"/>
                  </a:prstClr>
                </a:solidFill>
              </a:rPr>
              <a:t>Census Bureau</a:t>
            </a:r>
            <a:endParaRPr altLang="en-US" dirty="0">
              <a:solidFill>
                <a:prstClr val="black">
                  <a:lumMod val="50000"/>
                  <a:lumOff val="50000"/>
                </a:prstClr>
              </a:solidFill>
            </a:endParaRPr>
          </a:p>
        </p:txBody>
      </p:sp>
      <p:graphicFrame>
        <p:nvGraphicFramePr>
          <p:cNvPr id="7" name="Chart 6">
            <a:extLst>
              <a:ext uri="{FF2B5EF4-FFF2-40B4-BE49-F238E27FC236}">
                <a16:creationId xmlns:a16="http://schemas.microsoft.com/office/drawing/2014/main" id="{00000000-0008-0000-0000-000007000000}"/>
              </a:ext>
            </a:extLst>
          </p:cNvPr>
          <p:cNvGraphicFramePr>
            <a:graphicFrameLocks/>
          </p:cNvGraphicFramePr>
          <p:nvPr>
            <p:extLst/>
          </p:nvPr>
        </p:nvGraphicFramePr>
        <p:xfrm>
          <a:off x="387379" y="1478756"/>
          <a:ext cx="11314084" cy="4999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6302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0619-EFAF-441E-959C-46B92AAE294B}"/>
              </a:ext>
            </a:extLst>
          </p:cNvPr>
          <p:cNvSpPr>
            <a:spLocks noGrp="1"/>
          </p:cNvSpPr>
          <p:nvPr>
            <p:ph type="title"/>
          </p:nvPr>
        </p:nvSpPr>
        <p:spPr/>
        <p:txBody>
          <a:bodyPr>
            <a:normAutofit/>
          </a:bodyPr>
          <a:lstStyle/>
          <a:p>
            <a:r>
              <a:rPr lang="en-US" sz="2200" b="1" spc="0" dirty="0"/>
              <a:t>Housing and Mortgage Market Outlook</a:t>
            </a:r>
          </a:p>
        </p:txBody>
      </p:sp>
      <p:sp>
        <p:nvSpPr>
          <p:cNvPr id="3" name="Footer Placeholder 3">
            <a:extLst>
              <a:ext uri="{FF2B5EF4-FFF2-40B4-BE49-F238E27FC236}">
                <a16:creationId xmlns:a16="http://schemas.microsoft.com/office/drawing/2014/main" id="{ED9119B4-8780-493B-AFB8-5C4EC22AF608}"/>
              </a:ext>
            </a:extLst>
          </p:cNvPr>
          <p:cNvSpPr txBox="1">
            <a:spLocks/>
          </p:cNvSpPr>
          <p:nvPr/>
        </p:nvSpPr>
        <p:spPr>
          <a:xfrm>
            <a:off x="152400" y="6482218"/>
            <a:ext cx="7193280" cy="30181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900" dirty="0">
                <a:solidFill>
                  <a:schemeClr val="tx1">
                    <a:lumMod val="50000"/>
                    <a:lumOff val="50000"/>
                  </a:schemeClr>
                </a:solidFill>
                <a:latin typeface="Arial" panose="020B0604020202020204" pitchFamily="34" charset="0"/>
                <a:cs typeface="Arial" panose="020B0604020202020204" pitchFamily="34" charset="0"/>
              </a:rPr>
              <a:t>Source: Fannie Mae Economic &amp; Strategic Research March 2019 Forecast</a:t>
            </a:r>
          </a:p>
        </p:txBody>
      </p:sp>
      <p:graphicFrame>
        <p:nvGraphicFramePr>
          <p:cNvPr id="4" name="Table 3">
            <a:extLst>
              <a:ext uri="{FF2B5EF4-FFF2-40B4-BE49-F238E27FC236}">
                <a16:creationId xmlns:a16="http://schemas.microsoft.com/office/drawing/2014/main" id="{73ECEE42-A86F-4587-BD4C-A2831A93E072}"/>
              </a:ext>
            </a:extLst>
          </p:cNvPr>
          <p:cNvGraphicFramePr>
            <a:graphicFrameLocks noGrp="1"/>
          </p:cNvGraphicFramePr>
          <p:nvPr>
            <p:extLst/>
          </p:nvPr>
        </p:nvGraphicFramePr>
        <p:xfrm>
          <a:off x="2119665" y="1995898"/>
          <a:ext cx="8232649" cy="3985405"/>
        </p:xfrm>
        <a:graphic>
          <a:graphicData uri="http://schemas.openxmlformats.org/drawingml/2006/table">
            <a:tbl>
              <a:tblPr firstRow="1" bandRow="1"/>
              <a:tblGrid>
                <a:gridCol w="3987863">
                  <a:extLst>
                    <a:ext uri="{9D8B030D-6E8A-4147-A177-3AD203B41FA5}">
                      <a16:colId xmlns:a16="http://schemas.microsoft.com/office/drawing/2014/main" val="20000"/>
                    </a:ext>
                  </a:extLst>
                </a:gridCol>
                <a:gridCol w="1097277">
                  <a:extLst>
                    <a:ext uri="{9D8B030D-6E8A-4147-A177-3AD203B41FA5}">
                      <a16:colId xmlns:a16="http://schemas.microsoft.com/office/drawing/2014/main" val="20001"/>
                    </a:ext>
                  </a:extLst>
                </a:gridCol>
                <a:gridCol w="1036286">
                  <a:extLst>
                    <a:ext uri="{9D8B030D-6E8A-4147-A177-3AD203B41FA5}">
                      <a16:colId xmlns:a16="http://schemas.microsoft.com/office/drawing/2014/main" val="20002"/>
                    </a:ext>
                  </a:extLst>
                </a:gridCol>
                <a:gridCol w="1028020">
                  <a:extLst>
                    <a:ext uri="{9D8B030D-6E8A-4147-A177-3AD203B41FA5}">
                      <a16:colId xmlns:a16="http://schemas.microsoft.com/office/drawing/2014/main" val="20003"/>
                    </a:ext>
                  </a:extLst>
                </a:gridCol>
                <a:gridCol w="1083203">
                  <a:extLst>
                    <a:ext uri="{9D8B030D-6E8A-4147-A177-3AD203B41FA5}">
                      <a16:colId xmlns:a16="http://schemas.microsoft.com/office/drawing/2014/main" val="20004"/>
                    </a:ext>
                  </a:extLst>
                </a:gridCol>
              </a:tblGrid>
              <a:tr h="279095">
                <a:tc>
                  <a:txBody>
                    <a:bodyPr/>
                    <a:lstStyle>
                      <a:lvl1pPr marL="0" algn="l" defTabSz="914400" rtl="0" eaLnBrk="1" latinLnBrk="0" hangingPunct="1">
                        <a:defRPr sz="1800" b="1" kern="1200">
                          <a:solidFill>
                            <a:schemeClr val="lt1"/>
                          </a:solidFill>
                          <a:latin typeface="Arial"/>
                          <a:ea typeface="ＭＳ Ｐゴシック"/>
                          <a:cs typeface="Arial"/>
                        </a:defRPr>
                      </a:lvl1pPr>
                      <a:lvl2pPr marL="457200" algn="l" defTabSz="914400" rtl="0" eaLnBrk="1" latinLnBrk="0" hangingPunct="1">
                        <a:defRPr sz="1800" b="1" kern="1200">
                          <a:solidFill>
                            <a:schemeClr val="lt1"/>
                          </a:solidFill>
                          <a:latin typeface="Arial"/>
                          <a:ea typeface="ＭＳ Ｐゴシック"/>
                          <a:cs typeface="Arial"/>
                        </a:defRPr>
                      </a:lvl2pPr>
                      <a:lvl3pPr marL="914400" algn="l" defTabSz="914400" rtl="0" eaLnBrk="1" latinLnBrk="0" hangingPunct="1">
                        <a:defRPr sz="1800" b="1" kern="1200">
                          <a:solidFill>
                            <a:schemeClr val="lt1"/>
                          </a:solidFill>
                          <a:latin typeface="Arial"/>
                          <a:ea typeface="ＭＳ Ｐゴシック"/>
                          <a:cs typeface="Arial"/>
                        </a:defRPr>
                      </a:lvl3pPr>
                      <a:lvl4pPr marL="1371600" algn="l" defTabSz="914400" rtl="0" eaLnBrk="1" latinLnBrk="0" hangingPunct="1">
                        <a:defRPr sz="1800" b="1" kern="1200">
                          <a:solidFill>
                            <a:schemeClr val="lt1"/>
                          </a:solidFill>
                          <a:latin typeface="Arial"/>
                          <a:ea typeface="ＭＳ Ｐゴシック"/>
                          <a:cs typeface="Arial"/>
                        </a:defRPr>
                      </a:lvl4pPr>
                      <a:lvl5pPr marL="1828800" algn="l" defTabSz="914400" rtl="0" eaLnBrk="1" latinLnBrk="0" hangingPunct="1">
                        <a:defRPr sz="1800" b="1" kern="1200">
                          <a:solidFill>
                            <a:schemeClr val="lt1"/>
                          </a:solidFill>
                          <a:latin typeface="Arial"/>
                          <a:ea typeface="ＭＳ Ｐゴシック"/>
                          <a:cs typeface="Arial"/>
                        </a:defRPr>
                      </a:lvl5pPr>
                      <a:lvl6pPr marL="2286000" algn="l" defTabSz="914400" rtl="0" eaLnBrk="1" latinLnBrk="0" hangingPunct="1">
                        <a:defRPr sz="1800" b="1" kern="1200">
                          <a:solidFill>
                            <a:schemeClr val="lt1"/>
                          </a:solidFill>
                          <a:latin typeface="Arial"/>
                          <a:ea typeface="ＭＳ Ｐゴシック"/>
                          <a:cs typeface="Arial"/>
                        </a:defRPr>
                      </a:lvl6pPr>
                      <a:lvl7pPr marL="2743200" algn="l" defTabSz="914400" rtl="0" eaLnBrk="1" latinLnBrk="0" hangingPunct="1">
                        <a:defRPr sz="1800" b="1" kern="1200">
                          <a:solidFill>
                            <a:schemeClr val="lt1"/>
                          </a:solidFill>
                          <a:latin typeface="Arial"/>
                          <a:ea typeface="ＭＳ Ｐゴシック"/>
                          <a:cs typeface="Arial"/>
                        </a:defRPr>
                      </a:lvl7pPr>
                      <a:lvl8pPr marL="3200400" algn="l" defTabSz="914400" rtl="0" eaLnBrk="1" latinLnBrk="0" hangingPunct="1">
                        <a:defRPr sz="1800" b="1" kern="1200">
                          <a:solidFill>
                            <a:schemeClr val="lt1"/>
                          </a:solidFill>
                          <a:latin typeface="Arial"/>
                          <a:ea typeface="ＭＳ Ｐゴシック"/>
                          <a:cs typeface="Arial"/>
                        </a:defRPr>
                      </a:lvl8pPr>
                      <a:lvl9pPr marL="3657600" algn="l" defTabSz="914400" rtl="0" eaLnBrk="1" latinLnBrk="0" hangingPunct="1">
                        <a:defRPr sz="1800" b="1" kern="1200">
                          <a:solidFill>
                            <a:schemeClr val="lt1"/>
                          </a:solidFill>
                          <a:latin typeface="Arial"/>
                          <a:ea typeface="ＭＳ Ｐゴシック"/>
                          <a:cs typeface="Arial"/>
                        </a:defRPr>
                      </a:lvl9pPr>
                    </a:lstStyle>
                    <a:p>
                      <a:pPr algn="l"/>
                      <a:endParaRPr lang="en-US" sz="900" dirty="0">
                        <a:latin typeface="+mj-lt"/>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ea typeface="ＭＳ Ｐゴシック"/>
                          <a:cs typeface="Arial"/>
                        </a:defRPr>
                      </a:lvl1pPr>
                      <a:lvl2pPr marL="457200" algn="l" defTabSz="914400" rtl="0" eaLnBrk="1" latinLnBrk="0" hangingPunct="1">
                        <a:defRPr sz="1800" b="1" kern="1200">
                          <a:solidFill>
                            <a:schemeClr val="lt1"/>
                          </a:solidFill>
                          <a:latin typeface="Arial"/>
                          <a:ea typeface="ＭＳ Ｐゴシック"/>
                          <a:cs typeface="Arial"/>
                        </a:defRPr>
                      </a:lvl2pPr>
                      <a:lvl3pPr marL="914400" algn="l" defTabSz="914400" rtl="0" eaLnBrk="1" latinLnBrk="0" hangingPunct="1">
                        <a:defRPr sz="1800" b="1" kern="1200">
                          <a:solidFill>
                            <a:schemeClr val="lt1"/>
                          </a:solidFill>
                          <a:latin typeface="Arial"/>
                          <a:ea typeface="ＭＳ Ｐゴシック"/>
                          <a:cs typeface="Arial"/>
                        </a:defRPr>
                      </a:lvl3pPr>
                      <a:lvl4pPr marL="1371600" algn="l" defTabSz="914400" rtl="0" eaLnBrk="1" latinLnBrk="0" hangingPunct="1">
                        <a:defRPr sz="1800" b="1" kern="1200">
                          <a:solidFill>
                            <a:schemeClr val="lt1"/>
                          </a:solidFill>
                          <a:latin typeface="Arial"/>
                          <a:ea typeface="ＭＳ Ｐゴシック"/>
                          <a:cs typeface="Arial"/>
                        </a:defRPr>
                      </a:lvl4pPr>
                      <a:lvl5pPr marL="1828800" algn="l" defTabSz="914400" rtl="0" eaLnBrk="1" latinLnBrk="0" hangingPunct="1">
                        <a:defRPr sz="1800" b="1" kern="1200">
                          <a:solidFill>
                            <a:schemeClr val="lt1"/>
                          </a:solidFill>
                          <a:latin typeface="Arial"/>
                          <a:ea typeface="ＭＳ Ｐゴシック"/>
                          <a:cs typeface="Arial"/>
                        </a:defRPr>
                      </a:lvl5pPr>
                      <a:lvl6pPr marL="2286000" algn="l" defTabSz="914400" rtl="0" eaLnBrk="1" latinLnBrk="0" hangingPunct="1">
                        <a:defRPr sz="1800" b="1" kern="1200">
                          <a:solidFill>
                            <a:schemeClr val="lt1"/>
                          </a:solidFill>
                          <a:latin typeface="Arial"/>
                          <a:ea typeface="ＭＳ Ｐゴシック"/>
                          <a:cs typeface="Arial"/>
                        </a:defRPr>
                      </a:lvl6pPr>
                      <a:lvl7pPr marL="2743200" algn="l" defTabSz="914400" rtl="0" eaLnBrk="1" latinLnBrk="0" hangingPunct="1">
                        <a:defRPr sz="1800" b="1" kern="1200">
                          <a:solidFill>
                            <a:schemeClr val="lt1"/>
                          </a:solidFill>
                          <a:latin typeface="Arial"/>
                          <a:ea typeface="ＭＳ Ｐゴシック"/>
                          <a:cs typeface="Arial"/>
                        </a:defRPr>
                      </a:lvl7pPr>
                      <a:lvl8pPr marL="3200400" algn="l" defTabSz="914400" rtl="0" eaLnBrk="1" latinLnBrk="0" hangingPunct="1">
                        <a:defRPr sz="1800" b="1" kern="1200">
                          <a:solidFill>
                            <a:schemeClr val="lt1"/>
                          </a:solidFill>
                          <a:latin typeface="Arial"/>
                          <a:ea typeface="ＭＳ Ｐゴシック"/>
                          <a:cs typeface="Arial"/>
                        </a:defRPr>
                      </a:lvl8pPr>
                      <a:lvl9pPr marL="3657600" algn="l" defTabSz="914400" rtl="0" eaLnBrk="1" latinLnBrk="0" hangingPunct="1">
                        <a:defRPr sz="1800" b="1" kern="1200">
                          <a:solidFill>
                            <a:schemeClr val="lt1"/>
                          </a:solidFill>
                          <a:latin typeface="Arial"/>
                          <a:ea typeface="ＭＳ Ｐゴシック"/>
                          <a:cs typeface="Arial"/>
                        </a:defRPr>
                      </a:lvl9pPr>
                    </a:lstStyle>
                    <a:p>
                      <a:pPr marL="0" algn="ctr" defTabSz="914400" rtl="0" eaLnBrk="1" latinLnBrk="0" hangingPunct="1"/>
                      <a:r>
                        <a:rPr lang="en-US" sz="1200" b="1" kern="1200" baseline="0" dirty="0">
                          <a:solidFill>
                            <a:schemeClr val="lt1"/>
                          </a:solidFill>
                          <a:latin typeface="+mj-lt"/>
                          <a:ea typeface="+mn-ea"/>
                          <a:cs typeface="+mn-cs"/>
                        </a:rPr>
                        <a:t>2017</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ea typeface="ＭＳ Ｐゴシック"/>
                          <a:cs typeface="Arial"/>
                        </a:defRPr>
                      </a:lvl1pPr>
                      <a:lvl2pPr marL="457200" algn="l" defTabSz="914400" rtl="0" eaLnBrk="1" latinLnBrk="0" hangingPunct="1">
                        <a:defRPr sz="1800" b="1" kern="1200">
                          <a:solidFill>
                            <a:schemeClr val="lt1"/>
                          </a:solidFill>
                          <a:latin typeface="Arial"/>
                          <a:ea typeface="ＭＳ Ｐゴシック"/>
                          <a:cs typeface="Arial"/>
                        </a:defRPr>
                      </a:lvl2pPr>
                      <a:lvl3pPr marL="914400" algn="l" defTabSz="914400" rtl="0" eaLnBrk="1" latinLnBrk="0" hangingPunct="1">
                        <a:defRPr sz="1800" b="1" kern="1200">
                          <a:solidFill>
                            <a:schemeClr val="lt1"/>
                          </a:solidFill>
                          <a:latin typeface="Arial"/>
                          <a:ea typeface="ＭＳ Ｐゴシック"/>
                          <a:cs typeface="Arial"/>
                        </a:defRPr>
                      </a:lvl3pPr>
                      <a:lvl4pPr marL="1371600" algn="l" defTabSz="914400" rtl="0" eaLnBrk="1" latinLnBrk="0" hangingPunct="1">
                        <a:defRPr sz="1800" b="1" kern="1200">
                          <a:solidFill>
                            <a:schemeClr val="lt1"/>
                          </a:solidFill>
                          <a:latin typeface="Arial"/>
                          <a:ea typeface="ＭＳ Ｐゴシック"/>
                          <a:cs typeface="Arial"/>
                        </a:defRPr>
                      </a:lvl4pPr>
                      <a:lvl5pPr marL="1828800" algn="l" defTabSz="914400" rtl="0" eaLnBrk="1" latinLnBrk="0" hangingPunct="1">
                        <a:defRPr sz="1800" b="1" kern="1200">
                          <a:solidFill>
                            <a:schemeClr val="lt1"/>
                          </a:solidFill>
                          <a:latin typeface="Arial"/>
                          <a:ea typeface="ＭＳ Ｐゴシック"/>
                          <a:cs typeface="Arial"/>
                        </a:defRPr>
                      </a:lvl5pPr>
                      <a:lvl6pPr marL="2286000" algn="l" defTabSz="914400" rtl="0" eaLnBrk="1" latinLnBrk="0" hangingPunct="1">
                        <a:defRPr sz="1800" b="1" kern="1200">
                          <a:solidFill>
                            <a:schemeClr val="lt1"/>
                          </a:solidFill>
                          <a:latin typeface="Arial"/>
                          <a:ea typeface="ＭＳ Ｐゴシック"/>
                          <a:cs typeface="Arial"/>
                        </a:defRPr>
                      </a:lvl6pPr>
                      <a:lvl7pPr marL="2743200" algn="l" defTabSz="914400" rtl="0" eaLnBrk="1" latinLnBrk="0" hangingPunct="1">
                        <a:defRPr sz="1800" b="1" kern="1200">
                          <a:solidFill>
                            <a:schemeClr val="lt1"/>
                          </a:solidFill>
                          <a:latin typeface="Arial"/>
                          <a:ea typeface="ＭＳ Ｐゴシック"/>
                          <a:cs typeface="Arial"/>
                        </a:defRPr>
                      </a:lvl7pPr>
                      <a:lvl8pPr marL="3200400" algn="l" defTabSz="914400" rtl="0" eaLnBrk="1" latinLnBrk="0" hangingPunct="1">
                        <a:defRPr sz="1800" b="1" kern="1200">
                          <a:solidFill>
                            <a:schemeClr val="lt1"/>
                          </a:solidFill>
                          <a:latin typeface="Arial"/>
                          <a:ea typeface="ＭＳ Ｐゴシック"/>
                          <a:cs typeface="Arial"/>
                        </a:defRPr>
                      </a:lvl8pPr>
                      <a:lvl9pPr marL="3657600" algn="l" defTabSz="914400" rtl="0" eaLnBrk="1" latinLnBrk="0" hangingPunct="1">
                        <a:defRPr sz="1800" b="1" kern="1200">
                          <a:solidFill>
                            <a:schemeClr val="lt1"/>
                          </a:solidFill>
                          <a:latin typeface="Arial"/>
                          <a:ea typeface="ＭＳ Ｐゴシック"/>
                          <a:cs typeface="Arial"/>
                        </a:defRPr>
                      </a:lvl9pPr>
                    </a:lstStyle>
                    <a:p>
                      <a:pPr marL="0" algn="ctr" defTabSz="914400" rtl="0" eaLnBrk="1" latinLnBrk="0" hangingPunct="1"/>
                      <a:r>
                        <a:rPr lang="en-US" sz="1200" b="1" kern="1200" baseline="0" dirty="0">
                          <a:solidFill>
                            <a:schemeClr val="lt1"/>
                          </a:solidFill>
                          <a:latin typeface="+mj-lt"/>
                          <a:ea typeface="+mn-ea"/>
                          <a:cs typeface="+mn-cs"/>
                        </a:rPr>
                        <a:t>2018</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algn="ctr" defTabSz="914400" rtl="0" eaLnBrk="1" latinLnBrk="0" hangingPunct="1"/>
                      <a:r>
                        <a:rPr lang="en-US" sz="1200" b="1" kern="1200" baseline="0" dirty="0">
                          <a:solidFill>
                            <a:schemeClr val="lt1"/>
                          </a:solidFill>
                          <a:latin typeface="+mj-lt"/>
                          <a:ea typeface="+mn-ea"/>
                          <a:cs typeface="+mn-cs"/>
                        </a:rPr>
                        <a:t>2019</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algn="ctr" defTabSz="914400" rtl="0" eaLnBrk="1" latinLnBrk="0" hangingPunct="1"/>
                      <a:r>
                        <a:rPr lang="en-US" sz="1200" b="1" kern="1200" baseline="0" dirty="0">
                          <a:solidFill>
                            <a:schemeClr val="lt1"/>
                          </a:solidFill>
                          <a:latin typeface="+mj-lt"/>
                          <a:ea typeface="+mn-ea"/>
                          <a:cs typeface="+mn-cs"/>
                        </a:rPr>
                        <a:t>2020</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541350">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r>
                        <a:rPr lang="en-US" sz="1200" dirty="0">
                          <a:latin typeface="+mj-lt"/>
                        </a:rPr>
                        <a:t>Housing Starts</a:t>
                      </a:r>
                    </a:p>
                    <a:p>
                      <a:r>
                        <a:rPr lang="en-US" sz="1200" i="1" dirty="0">
                          <a:latin typeface="+mj-lt"/>
                        </a:rPr>
                        <a:t>(Percent Change</a:t>
                      </a:r>
                      <a:r>
                        <a:rPr lang="en-US" sz="1200" i="1" baseline="0" dirty="0">
                          <a:latin typeface="+mj-lt"/>
                        </a:rPr>
                        <a:t> Year-Over-Year)</a:t>
                      </a:r>
                      <a:endParaRPr lang="en-US" sz="1200" i="1" dirty="0">
                        <a:latin typeface="+mj-lt"/>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1.203 million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2.7%</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1.242 million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3.2%</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1.256 million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1.1%</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1.288 million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2.5%</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1"/>
                  </a:ext>
                </a:extLst>
              </a:tr>
              <a:tr h="480013">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l" defTabSz="914400" rtl="0" eaLnBrk="1" latinLnBrk="0" hangingPunct="1"/>
                      <a:r>
                        <a:rPr lang="en-US" sz="1200" dirty="0">
                          <a:latin typeface="+mj-lt"/>
                        </a:rPr>
                        <a:t>New Single-Family Home Sales</a:t>
                      </a:r>
                      <a:r>
                        <a:rPr lang="en-US" sz="1200" baseline="0" dirty="0">
                          <a:latin typeface="+mj-lt"/>
                        </a:rPr>
                        <a:t> </a:t>
                      </a:r>
                      <a:br>
                        <a:rPr lang="en-US" sz="1200" baseline="0" dirty="0">
                          <a:latin typeface="+mj-lt"/>
                        </a:rPr>
                      </a:br>
                      <a:r>
                        <a:rPr lang="en-US" sz="1200" i="1" baseline="0" dirty="0">
                          <a:latin typeface="+mj-lt"/>
                        </a:rPr>
                        <a:t>(Percent Change Year-Over-Year)</a:t>
                      </a:r>
                      <a:endParaRPr lang="en-US" sz="1200" i="1" kern="1200" dirty="0">
                        <a:solidFill>
                          <a:schemeClr val="dk1"/>
                        </a:solidFill>
                        <a:latin typeface="+mj-lt"/>
                        <a:ea typeface="+mn-ea"/>
                        <a:cs typeface="+mn-cs"/>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613</a:t>
                      </a:r>
                      <a:r>
                        <a:rPr lang="en-US" sz="1200" baseline="0" dirty="0">
                          <a:latin typeface="+mj-lt"/>
                        </a:rPr>
                        <a:t> thousand</a:t>
                      </a:r>
                      <a:br>
                        <a:rPr lang="en-US" sz="1200" baseline="0" dirty="0">
                          <a:latin typeface="+mj-lt"/>
                        </a:rPr>
                      </a:br>
                      <a:r>
                        <a:rPr lang="en-US" sz="1200" i="1" baseline="0" dirty="0">
                          <a:latin typeface="+mj-lt"/>
                        </a:rPr>
                        <a:t>9.3%</a:t>
                      </a:r>
                      <a:endParaRPr lang="en-US" sz="1200" i="1" dirty="0">
                        <a:solidFill>
                          <a:schemeClr val="tx1"/>
                        </a:solidFill>
                        <a:latin typeface="+mj-lt"/>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622</a:t>
                      </a:r>
                      <a:r>
                        <a:rPr lang="en-US" sz="1200" baseline="0" dirty="0">
                          <a:latin typeface="+mj-lt"/>
                        </a:rPr>
                        <a:t> thousand</a:t>
                      </a:r>
                      <a:br>
                        <a:rPr lang="en-US" sz="1200" baseline="0" dirty="0">
                          <a:latin typeface="+mj-lt"/>
                        </a:rPr>
                      </a:br>
                      <a:r>
                        <a:rPr lang="en-US" sz="1200" i="1" baseline="0" dirty="0">
                          <a:latin typeface="+mj-lt"/>
                        </a:rPr>
                        <a:t>1.5%</a:t>
                      </a:r>
                      <a:endParaRPr lang="en-US" sz="1200" i="1" dirty="0">
                        <a:solidFill>
                          <a:schemeClr val="tx1"/>
                        </a:solidFill>
                        <a:latin typeface="+mj-lt"/>
                      </a:endParaRP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632 </a:t>
                      </a:r>
                      <a:r>
                        <a:rPr lang="en-US" sz="1200" baseline="0" dirty="0">
                          <a:latin typeface="+mj-lt"/>
                        </a:rPr>
                        <a:t>thousand</a:t>
                      </a:r>
                      <a:br>
                        <a:rPr lang="en-US" sz="1200" baseline="0" dirty="0">
                          <a:latin typeface="+mj-lt"/>
                        </a:rPr>
                      </a:br>
                      <a:r>
                        <a:rPr lang="en-US" sz="1200" i="1" baseline="0" dirty="0">
                          <a:latin typeface="+mj-lt"/>
                        </a:rPr>
                        <a:t>1.6%</a:t>
                      </a:r>
                      <a:endParaRPr lang="en-US" sz="1200" i="1" dirty="0">
                        <a:solidFill>
                          <a:schemeClr val="tx1"/>
                        </a:solidFill>
                        <a:latin typeface="+mj-lt"/>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660 </a:t>
                      </a:r>
                      <a:r>
                        <a:rPr lang="en-US" sz="1200" baseline="0" dirty="0">
                          <a:latin typeface="+mj-lt"/>
                        </a:rPr>
                        <a:t>thousand</a:t>
                      </a:r>
                      <a:br>
                        <a:rPr lang="en-US" sz="1200" baseline="0" dirty="0">
                          <a:latin typeface="+mj-lt"/>
                        </a:rPr>
                      </a:br>
                      <a:r>
                        <a:rPr lang="en-US" sz="1200" i="1" baseline="0" dirty="0">
                          <a:latin typeface="+mj-lt"/>
                        </a:rPr>
                        <a:t>4.4%</a:t>
                      </a:r>
                      <a:endParaRPr lang="en-US" sz="1200" i="1" dirty="0">
                        <a:solidFill>
                          <a:schemeClr val="tx1"/>
                        </a:solidFill>
                        <a:latin typeface="+mj-lt"/>
                      </a:endParaRP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553668">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l" defTabSz="914400" rtl="0" eaLnBrk="1" latinLnBrk="0" hangingPunct="1"/>
                      <a:r>
                        <a:rPr lang="en-US" sz="1200" kern="1200" dirty="0">
                          <a:solidFill>
                            <a:schemeClr val="dk1"/>
                          </a:solidFill>
                          <a:latin typeface="+mj-lt"/>
                          <a:ea typeface="+mn-ea"/>
                          <a:cs typeface="+mn-cs"/>
                        </a:rPr>
                        <a:t>Total Existing Home Sales </a:t>
                      </a:r>
                      <a:br>
                        <a:rPr lang="en-US" sz="1200" kern="1200" dirty="0">
                          <a:solidFill>
                            <a:schemeClr val="dk1"/>
                          </a:solidFill>
                          <a:latin typeface="+mj-lt"/>
                          <a:ea typeface="+mn-ea"/>
                          <a:cs typeface="+mn-cs"/>
                        </a:rPr>
                      </a:br>
                      <a:r>
                        <a:rPr lang="en-US" sz="1200" i="1" baseline="0" dirty="0">
                          <a:latin typeface="+mj-lt"/>
                        </a:rPr>
                        <a:t>(Percent Change Year-Over-Year)</a:t>
                      </a:r>
                      <a:endParaRPr lang="en-US" sz="1200" i="1" kern="1200" dirty="0">
                        <a:solidFill>
                          <a:schemeClr val="dk1"/>
                        </a:solidFill>
                        <a:latin typeface="+mj-lt"/>
                        <a:ea typeface="+mn-ea"/>
                        <a:cs typeface="+mn-cs"/>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5.510 million</a:t>
                      </a:r>
                      <a:br>
                        <a:rPr lang="en-US" sz="1200" kern="1200" dirty="0">
                          <a:solidFill>
                            <a:schemeClr val="dk1"/>
                          </a:solidFill>
                          <a:latin typeface="+mj-lt"/>
                          <a:ea typeface="+mn-ea"/>
                          <a:cs typeface="+mn-cs"/>
                        </a:rPr>
                      </a:br>
                      <a:r>
                        <a:rPr lang="en-US" sz="1200" i="1" kern="1200" dirty="0">
                          <a:solidFill>
                            <a:schemeClr val="dk1"/>
                          </a:solidFill>
                          <a:latin typeface="+mj-lt"/>
                          <a:ea typeface="+mn-ea"/>
                          <a:cs typeface="+mn-cs"/>
                        </a:rPr>
                        <a:t>1.1%</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5.340 million</a:t>
                      </a:r>
                      <a:br>
                        <a:rPr lang="en-US" sz="1200" kern="1200" dirty="0">
                          <a:solidFill>
                            <a:schemeClr val="dk1"/>
                          </a:solidFill>
                          <a:latin typeface="+mj-lt"/>
                          <a:ea typeface="+mn-ea"/>
                          <a:cs typeface="+mn-cs"/>
                        </a:rPr>
                      </a:br>
                      <a:r>
                        <a:rPr lang="en-US" sz="1200" i="1" kern="1200" dirty="0">
                          <a:solidFill>
                            <a:schemeClr val="dk1"/>
                          </a:solidFill>
                          <a:latin typeface="+mj-lt"/>
                          <a:ea typeface="+mn-ea"/>
                          <a:cs typeface="+mn-cs"/>
                        </a:rPr>
                        <a:t>-3.1%</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5.338 million</a:t>
                      </a:r>
                      <a:br>
                        <a:rPr lang="en-US" sz="1200" kern="1200" dirty="0">
                          <a:solidFill>
                            <a:schemeClr val="dk1"/>
                          </a:solidFill>
                          <a:latin typeface="+mj-lt"/>
                          <a:ea typeface="+mn-ea"/>
                          <a:cs typeface="+mn-cs"/>
                        </a:rPr>
                      </a:br>
                      <a:r>
                        <a:rPr lang="en-US" sz="1200" kern="1200" dirty="0">
                          <a:solidFill>
                            <a:schemeClr val="dk1"/>
                          </a:solidFill>
                          <a:latin typeface="+mj-lt"/>
                          <a:ea typeface="+mn-ea"/>
                          <a:cs typeface="+mn-cs"/>
                        </a:rPr>
                        <a:t>-</a:t>
                      </a:r>
                      <a:r>
                        <a:rPr lang="en-US" sz="1200" i="1" kern="1200" dirty="0">
                          <a:solidFill>
                            <a:schemeClr val="dk1"/>
                          </a:solidFill>
                          <a:latin typeface="+mj-lt"/>
                          <a:ea typeface="+mn-ea"/>
                          <a:cs typeface="+mn-cs"/>
                        </a:rPr>
                        <a:t>0.4%</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5.454 million</a:t>
                      </a:r>
                      <a:br>
                        <a:rPr lang="en-US" sz="1200" kern="1200" dirty="0">
                          <a:solidFill>
                            <a:schemeClr val="dk1"/>
                          </a:solidFill>
                          <a:latin typeface="+mj-lt"/>
                          <a:ea typeface="+mn-ea"/>
                          <a:cs typeface="+mn-cs"/>
                        </a:rPr>
                      </a:br>
                      <a:r>
                        <a:rPr lang="en-US" sz="1200" i="1" kern="1200" dirty="0">
                          <a:solidFill>
                            <a:schemeClr val="dk1"/>
                          </a:solidFill>
                          <a:latin typeface="+mj-lt"/>
                          <a:ea typeface="+mn-ea"/>
                          <a:cs typeface="+mn-cs"/>
                        </a:rPr>
                        <a:t>2.2%</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r h="396170">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r>
                        <a:rPr lang="en-US" sz="1200" dirty="0">
                          <a:latin typeface="+mj-lt"/>
                        </a:rPr>
                        <a:t>FHFA Purchase-Only</a:t>
                      </a:r>
                      <a:r>
                        <a:rPr lang="en-US" sz="1200" baseline="0" dirty="0">
                          <a:latin typeface="+mj-lt"/>
                        </a:rPr>
                        <a:t> Index (Annual Percent Change Q4/Q4)</a:t>
                      </a:r>
                      <a:endParaRPr lang="en-US" sz="1200" dirty="0">
                        <a:solidFill>
                          <a:schemeClr val="tx1"/>
                        </a:solidFill>
                        <a:latin typeface="+mj-lt"/>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200" dirty="0">
                          <a:solidFill>
                            <a:schemeClr val="tx1"/>
                          </a:solidFill>
                          <a:latin typeface="+mj-lt"/>
                        </a:rPr>
                        <a:t>6.9%</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200" dirty="0">
                          <a:solidFill>
                            <a:schemeClr val="tx1"/>
                          </a:solidFill>
                          <a:latin typeface="+mj-lt"/>
                        </a:rPr>
                        <a:t>5.7%</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200" dirty="0">
                          <a:solidFill>
                            <a:schemeClr val="tx1"/>
                          </a:solidFill>
                          <a:latin typeface="+mj-lt"/>
                        </a:rPr>
                        <a:t>4.2%</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algn="ctr"/>
                      <a:r>
                        <a:rPr lang="en-US" sz="1200" dirty="0">
                          <a:solidFill>
                            <a:schemeClr val="tx1"/>
                          </a:solidFill>
                          <a:latin typeface="+mj-lt"/>
                        </a:rPr>
                        <a:t>2.8%</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541350">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l" defTabSz="914400" rtl="0" eaLnBrk="1" latinLnBrk="0" hangingPunct="1"/>
                      <a:r>
                        <a:rPr lang="en-US" sz="1200" kern="1200" dirty="0">
                          <a:solidFill>
                            <a:schemeClr val="dk1"/>
                          </a:solidFill>
                          <a:latin typeface="+mj-lt"/>
                          <a:ea typeface="+mn-ea"/>
                          <a:cs typeface="+mn-cs"/>
                        </a:rPr>
                        <a:t>Purchase Mortgage Originations</a:t>
                      </a:r>
                      <a:br>
                        <a:rPr lang="en-US" sz="1200" kern="1200" dirty="0">
                          <a:solidFill>
                            <a:schemeClr val="dk1"/>
                          </a:solidFill>
                          <a:latin typeface="+mj-lt"/>
                          <a:ea typeface="+mn-ea"/>
                          <a:cs typeface="+mn-cs"/>
                        </a:rPr>
                      </a:br>
                      <a:r>
                        <a:rPr lang="en-US" sz="1200" i="1" baseline="0" dirty="0">
                          <a:latin typeface="+mj-lt"/>
                        </a:rPr>
                        <a:t>(Percent Change Year-Over-Year)</a:t>
                      </a:r>
                      <a:endParaRPr lang="en-US" sz="1200" kern="1200" dirty="0">
                        <a:solidFill>
                          <a:schemeClr val="dk1"/>
                        </a:solidFill>
                        <a:latin typeface="+mj-lt"/>
                        <a:ea typeface="+mn-ea"/>
                        <a:cs typeface="+mn-cs"/>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$1,177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j-lt"/>
                          <a:ea typeface="+mn-ea"/>
                          <a:cs typeface="+mn-cs"/>
                        </a:rPr>
                        <a:t>11.9%</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$1,145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j-lt"/>
                          <a:ea typeface="+mn-ea"/>
                          <a:cs typeface="+mn-cs"/>
                        </a:rPr>
                        <a:t>-2.7%</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$1,176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j-lt"/>
                          <a:ea typeface="+mn-ea"/>
                          <a:cs typeface="+mn-cs"/>
                        </a:rPr>
                        <a:t>2.7%</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$1,238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j-lt"/>
                          <a:ea typeface="+mn-ea"/>
                          <a:cs typeface="+mn-cs"/>
                        </a:rPr>
                        <a:t>5.3%</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5"/>
                  </a:ext>
                </a:extLst>
              </a:tr>
              <a:tr h="541350">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r>
                        <a:rPr lang="en-US" sz="1200" dirty="0">
                          <a:latin typeface="+mj-lt"/>
                        </a:rPr>
                        <a:t>Refinance Mortgage Originations</a:t>
                      </a:r>
                      <a:br>
                        <a:rPr lang="en-US" sz="1200" dirty="0">
                          <a:latin typeface="+mj-lt"/>
                        </a:rPr>
                      </a:br>
                      <a:r>
                        <a:rPr lang="en-US" sz="1200" i="1" baseline="0" dirty="0">
                          <a:latin typeface="+mj-lt"/>
                        </a:rPr>
                        <a:t>(Percent Change Year-Over-Year)</a:t>
                      </a:r>
                      <a:endParaRPr lang="en-US" sz="1200" dirty="0">
                        <a:solidFill>
                          <a:schemeClr val="tx1"/>
                        </a:solidFill>
                        <a:latin typeface="+mj-lt"/>
                      </a:endParaRP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$650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-35.0%</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$456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a:t>
                      </a:r>
                      <a:r>
                        <a:rPr lang="en-US" sz="1200" i="1" dirty="0">
                          <a:latin typeface="+mj-lt"/>
                        </a:rPr>
                        <a:t>29.8%</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$417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-8.6%</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$399 billion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mj-lt"/>
                        </a:rPr>
                        <a:t>-4.3%</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352288">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l" defTabSz="914400" rtl="0" eaLnBrk="1" latinLnBrk="0" hangingPunct="1"/>
                      <a:r>
                        <a:rPr lang="en-US" sz="1200" kern="1200" dirty="0">
                          <a:solidFill>
                            <a:schemeClr val="dk1"/>
                          </a:solidFill>
                          <a:latin typeface="+mj-lt"/>
                          <a:ea typeface="+mn-ea"/>
                          <a:cs typeface="+mn-cs"/>
                        </a:rPr>
                        <a:t>30-Year Fixed-Rate Mortgage (Annual Average)</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ctr" defTabSz="914400" rtl="0" eaLnBrk="1" latinLnBrk="0" hangingPunct="1"/>
                      <a:r>
                        <a:rPr lang="en-US" sz="1200" kern="1200" dirty="0">
                          <a:solidFill>
                            <a:schemeClr val="dk1"/>
                          </a:solidFill>
                          <a:latin typeface="+mj-lt"/>
                          <a:ea typeface="+mn-ea"/>
                          <a:cs typeface="+mn-cs"/>
                        </a:rPr>
                        <a:t>4.0%</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ctr" defTabSz="914400" rtl="0" eaLnBrk="1" latinLnBrk="0" hangingPunct="1"/>
                      <a:r>
                        <a:rPr lang="en-US" sz="1200" kern="1200" dirty="0">
                          <a:solidFill>
                            <a:schemeClr val="dk1"/>
                          </a:solidFill>
                          <a:latin typeface="+mj-lt"/>
                          <a:ea typeface="+mn-ea"/>
                          <a:cs typeface="+mn-cs"/>
                        </a:rPr>
                        <a:t>4.5%</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ctr" defTabSz="914400" rtl="0" eaLnBrk="1" latinLnBrk="0" hangingPunct="1"/>
                      <a:r>
                        <a:rPr lang="en-US" sz="1200" kern="1200" dirty="0">
                          <a:solidFill>
                            <a:schemeClr val="dk1"/>
                          </a:solidFill>
                          <a:latin typeface="+mj-lt"/>
                          <a:ea typeface="+mn-ea"/>
                          <a:cs typeface="+mn-cs"/>
                        </a:rPr>
                        <a:t>4.4%</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ea typeface="ＭＳ Ｐゴシック"/>
                          <a:cs typeface="Arial"/>
                        </a:defRPr>
                      </a:lvl1pPr>
                      <a:lvl2pPr marL="457200" algn="l" defTabSz="914400" rtl="0" eaLnBrk="1" latinLnBrk="0" hangingPunct="1">
                        <a:defRPr sz="1800" kern="1200">
                          <a:solidFill>
                            <a:schemeClr val="dk1"/>
                          </a:solidFill>
                          <a:latin typeface="Arial"/>
                          <a:ea typeface="ＭＳ Ｐゴシック"/>
                          <a:cs typeface="Arial"/>
                        </a:defRPr>
                      </a:lvl2pPr>
                      <a:lvl3pPr marL="914400" algn="l" defTabSz="914400" rtl="0" eaLnBrk="1" latinLnBrk="0" hangingPunct="1">
                        <a:defRPr sz="1800" kern="1200">
                          <a:solidFill>
                            <a:schemeClr val="dk1"/>
                          </a:solidFill>
                          <a:latin typeface="Arial"/>
                          <a:ea typeface="ＭＳ Ｐゴシック"/>
                          <a:cs typeface="Arial"/>
                        </a:defRPr>
                      </a:lvl3pPr>
                      <a:lvl4pPr marL="1371600" algn="l" defTabSz="914400" rtl="0" eaLnBrk="1" latinLnBrk="0" hangingPunct="1">
                        <a:defRPr sz="1800" kern="1200">
                          <a:solidFill>
                            <a:schemeClr val="dk1"/>
                          </a:solidFill>
                          <a:latin typeface="Arial"/>
                          <a:ea typeface="ＭＳ Ｐゴシック"/>
                          <a:cs typeface="Arial"/>
                        </a:defRPr>
                      </a:lvl4pPr>
                      <a:lvl5pPr marL="1828800" algn="l" defTabSz="914400" rtl="0" eaLnBrk="1" latinLnBrk="0" hangingPunct="1">
                        <a:defRPr sz="1800" kern="1200">
                          <a:solidFill>
                            <a:schemeClr val="dk1"/>
                          </a:solidFill>
                          <a:latin typeface="Arial"/>
                          <a:ea typeface="ＭＳ Ｐゴシック"/>
                          <a:cs typeface="Arial"/>
                        </a:defRPr>
                      </a:lvl5pPr>
                      <a:lvl6pPr marL="2286000" algn="l" defTabSz="914400" rtl="0" eaLnBrk="1" latinLnBrk="0" hangingPunct="1">
                        <a:defRPr sz="1800" kern="1200">
                          <a:solidFill>
                            <a:schemeClr val="dk1"/>
                          </a:solidFill>
                          <a:latin typeface="Arial"/>
                          <a:ea typeface="ＭＳ Ｐゴシック"/>
                          <a:cs typeface="Arial"/>
                        </a:defRPr>
                      </a:lvl6pPr>
                      <a:lvl7pPr marL="2743200" algn="l" defTabSz="914400" rtl="0" eaLnBrk="1" latinLnBrk="0" hangingPunct="1">
                        <a:defRPr sz="1800" kern="1200">
                          <a:solidFill>
                            <a:schemeClr val="dk1"/>
                          </a:solidFill>
                          <a:latin typeface="Arial"/>
                          <a:ea typeface="ＭＳ Ｐゴシック"/>
                          <a:cs typeface="Arial"/>
                        </a:defRPr>
                      </a:lvl7pPr>
                      <a:lvl8pPr marL="3200400" algn="l" defTabSz="914400" rtl="0" eaLnBrk="1" latinLnBrk="0" hangingPunct="1">
                        <a:defRPr sz="1800" kern="1200">
                          <a:solidFill>
                            <a:schemeClr val="dk1"/>
                          </a:solidFill>
                          <a:latin typeface="Arial"/>
                          <a:ea typeface="ＭＳ Ｐゴシック"/>
                          <a:cs typeface="Arial"/>
                        </a:defRPr>
                      </a:lvl8pPr>
                      <a:lvl9pPr marL="3657600" algn="l" defTabSz="914400" rtl="0" eaLnBrk="1" latinLnBrk="0" hangingPunct="1">
                        <a:defRPr sz="1800" kern="1200">
                          <a:solidFill>
                            <a:schemeClr val="dk1"/>
                          </a:solidFill>
                          <a:latin typeface="Arial"/>
                          <a:ea typeface="ＭＳ Ｐゴシック"/>
                          <a:cs typeface="Arial"/>
                        </a:defRPr>
                      </a:lvl9pPr>
                    </a:lstStyle>
                    <a:p>
                      <a:pPr marL="0" algn="ctr" defTabSz="914400" rtl="0" eaLnBrk="1" latinLnBrk="0" hangingPunct="1"/>
                      <a:r>
                        <a:rPr lang="en-US" sz="1200" kern="1200" dirty="0">
                          <a:solidFill>
                            <a:schemeClr val="dk1"/>
                          </a:solidFill>
                          <a:latin typeface="+mj-lt"/>
                          <a:ea typeface="+mn-ea"/>
                          <a:cs typeface="+mn-cs"/>
                        </a:rPr>
                        <a:t>4.4%</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7"/>
                  </a:ext>
                </a:extLst>
              </a:tr>
              <a:tr h="279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ＭＳ Ｐゴシック"/>
                          <a:cs typeface="Arial"/>
                        </a:rPr>
                        <a:t>10-Year Treasury (Annual</a:t>
                      </a:r>
                      <a:r>
                        <a:rPr lang="en-US" sz="1200" kern="1200" baseline="0" dirty="0">
                          <a:solidFill>
                            <a:schemeClr val="dk1"/>
                          </a:solidFill>
                          <a:latin typeface="+mj-lt"/>
                          <a:ea typeface="ＭＳ Ｐゴシック"/>
                          <a:cs typeface="Arial"/>
                        </a:rPr>
                        <a:t> Average</a:t>
                      </a:r>
                      <a:r>
                        <a:rPr lang="en-US" sz="1200" kern="1200" dirty="0">
                          <a:solidFill>
                            <a:schemeClr val="dk1"/>
                          </a:solidFill>
                          <a:latin typeface="+mj-lt"/>
                          <a:ea typeface="ＭＳ Ｐゴシック"/>
                          <a:cs typeface="Arial"/>
                        </a:rPr>
                        <a:t>)</a:t>
                      </a:r>
                    </a:p>
                  </a:txBody>
                  <a:tcPr marL="51435" marR="51435" marT="25718" marB="25718">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ＭＳ Ｐゴシック"/>
                          <a:cs typeface="Arial"/>
                        </a:rPr>
                        <a:t>2.3%</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ＭＳ Ｐゴシック"/>
                          <a:cs typeface="Arial"/>
                        </a:rPr>
                        <a:t>2.9%</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ＭＳ Ｐゴシック"/>
                          <a:cs typeface="Arial"/>
                        </a:rPr>
                        <a:t>2.7%</a:t>
                      </a: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ＭＳ Ｐゴシック"/>
                          <a:cs typeface="Arial"/>
                        </a:rPr>
                        <a:t>2.8%</a:t>
                      </a:r>
                    </a:p>
                  </a:txBody>
                  <a:tcPr marL="51435" marR="51435" marT="25718" marB="25718">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4266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 Biography</a:t>
            </a:r>
          </a:p>
        </p:txBody>
      </p:sp>
      <p:sp>
        <p:nvSpPr>
          <p:cNvPr id="3" name="Content Placeholder 2"/>
          <p:cNvSpPr>
            <a:spLocks noGrp="1"/>
          </p:cNvSpPr>
          <p:nvPr>
            <p:ph idx="1"/>
          </p:nvPr>
        </p:nvSpPr>
        <p:spPr>
          <a:xfrm>
            <a:off x="365760" y="1455907"/>
            <a:ext cx="8341635" cy="4500050"/>
          </a:xfrm>
        </p:spPr>
        <p:txBody>
          <a:bodyPr/>
          <a:lstStyle/>
          <a:p>
            <a:r>
              <a:rPr lang="en-US" sz="1400" dirty="0"/>
              <a:t>Douglas G. Duncan is Fannie Mae's senior vice president and chief economist. He is responsible for providing all forecasts and analyses on the economy, housing, and mortgage markets for Fannie Mae. Duncan also oversees corporate strategy and is responsible for strategic research regarding external factors and their potential impact on the company and the housing industry. He serves as a voting member of the Fannie Mae Finance Committee.</a:t>
            </a:r>
          </a:p>
          <a:p>
            <a:r>
              <a:rPr lang="en-US" sz="1400" dirty="0"/>
              <a:t>Under his leadership, Fannie Mae’s Economic and Strategic Research Group won the NABE Outlook Award, presented annually for the most accurate GDP and Treasury note yield forecasts, in both 2015 and 2016 – the first recipient in the award's history </a:t>
            </a:r>
            <a:r>
              <a:rPr lang="en-US" sz="1400"/>
              <a:t>to capture the </a:t>
            </a:r>
            <a:r>
              <a:rPr lang="en-US" sz="1400" dirty="0"/>
              <a:t>honor two years in a row. In addition, the Group was awarded </a:t>
            </a:r>
            <a:r>
              <a:rPr lang="en-US" sz="1400" dirty="0" err="1"/>
              <a:t>Pulsenomics</a:t>
            </a:r>
            <a:r>
              <a:rPr lang="en-US" sz="1400" dirty="0"/>
              <a:t> best home price forecast.</a:t>
            </a:r>
          </a:p>
          <a:p>
            <a:r>
              <a:rPr lang="en-US" sz="1400" dirty="0"/>
              <a:t>Named one of Bloomberg / BusinessWeek's 50 Most Powerful People in Real Estate, Duncan is Fannie Mae's source for information and analyses on the external business and economic environment, the implications of changes in economic environment to the company's strategy and execution, and forecasting for housing activity, demographics, overall economic activity, and mortgage market activity. </a:t>
            </a:r>
          </a:p>
          <a:p>
            <a:r>
              <a:rPr lang="en-US" sz="1400" dirty="0"/>
              <a:t>Prior to joining Fannie Mae, Duncan was Senior Vice President and Chief Economist at the Mortgage Bankers Association. His experience also includes service as a LEGIS Fellow and staff member with the Committee on Banking, Finance, and Urban Affairs for Congressman Bill McCollum in the U.S. House of Representatives, and work on the Financial Institutions Project at the U.S. Department of Agriculture.</a:t>
            </a:r>
          </a:p>
          <a:p>
            <a:r>
              <a:rPr lang="en-US" sz="1400" dirty="0"/>
              <a:t>Duncan received his Ph. D. in Agricultural Economics from Texas A&amp;M University and his B.S. and M.S. in Agricultural Economics from North Dakota State University.</a:t>
            </a:r>
          </a:p>
          <a:p>
            <a:endParaRPr lang="en-US" sz="1400" dirty="0"/>
          </a:p>
          <a:p>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588" y="1517368"/>
            <a:ext cx="1493649" cy="2091109"/>
          </a:xfrm>
          <a:prstGeom prst="rect">
            <a:avLst/>
          </a:prstGeom>
        </p:spPr>
      </p:pic>
    </p:spTree>
    <p:extLst>
      <p:ext uri="{BB962C8B-B14F-4D97-AF65-F5344CB8AC3E}">
        <p14:creationId xmlns:p14="http://schemas.microsoft.com/office/powerpoint/2010/main" val="2554497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514076" y="1551599"/>
            <a:ext cx="9210751" cy="4827935"/>
          </a:xfrm>
        </p:spPr>
        <p:txBody>
          <a:bodyPr/>
          <a:lstStyle/>
          <a:p>
            <a:r>
              <a:rPr lang="en-US" sz="1400" dirty="0"/>
              <a:t>Doug Duncan</a:t>
            </a:r>
          </a:p>
          <a:p>
            <a:r>
              <a:rPr lang="en-US" sz="1400" dirty="0"/>
              <a:t>Senior Vice President &amp; Chief Economist</a:t>
            </a:r>
          </a:p>
          <a:p>
            <a:r>
              <a:rPr lang="en-US" sz="1400" dirty="0"/>
              <a:t>Fannie Mae</a:t>
            </a:r>
          </a:p>
          <a:p>
            <a:r>
              <a:rPr lang="en-US" sz="1400" dirty="0"/>
              <a:t>3900 Wisconsin Avenue, NW</a:t>
            </a:r>
          </a:p>
          <a:p>
            <a:r>
              <a:rPr lang="en-US" sz="1400" dirty="0"/>
              <a:t>Mail Stop 1H-2N/01</a:t>
            </a:r>
          </a:p>
          <a:p>
            <a:r>
              <a:rPr lang="en-US" sz="1400" dirty="0"/>
              <a:t>Washington, DC  20016</a:t>
            </a:r>
          </a:p>
          <a:p>
            <a:r>
              <a:rPr lang="en-US" sz="1400" dirty="0"/>
              <a:t> </a:t>
            </a:r>
          </a:p>
          <a:p>
            <a:r>
              <a:rPr lang="en-US" sz="1400" dirty="0"/>
              <a:t>(o) 202-752-0160</a:t>
            </a:r>
          </a:p>
          <a:p>
            <a:endParaRPr lang="en-US" sz="1400" dirty="0"/>
          </a:p>
          <a:p>
            <a:r>
              <a:rPr lang="en-US" sz="1400" dirty="0"/>
              <a:t>douglas_g_duncan@fanniemae.com</a:t>
            </a:r>
          </a:p>
          <a:p>
            <a:r>
              <a:rPr lang="en-US" sz="1400" dirty="0"/>
              <a:t>Doug Duncan on Twitter @D2_Duncan</a:t>
            </a:r>
          </a:p>
          <a:p>
            <a:r>
              <a:rPr lang="en-US" sz="1400" dirty="0"/>
              <a:t>Economic &amp; Strategic Research </a:t>
            </a:r>
            <a:r>
              <a:rPr lang="en-US" sz="1400" dirty="0">
                <a:hlinkClick r:id="rId3"/>
              </a:rPr>
              <a:t>http://fanniemae.com/portal/research-insights/research-insights-overview.html</a:t>
            </a:r>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277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996696"/>
            <a:ext cx="11747218" cy="740664"/>
          </a:xfrm>
        </p:spPr>
        <p:txBody>
          <a:bodyPr/>
          <a:lstStyle/>
          <a:p>
            <a:r>
              <a:rPr lang="en-US" sz="2200" dirty="0"/>
              <a:t>Unemployment Rate Near 50-Year Low but Slower Job Growth This Cycle</a:t>
            </a:r>
          </a:p>
        </p:txBody>
      </p:sp>
      <p:sp>
        <p:nvSpPr>
          <p:cNvPr id="2" name="Footer Placeholder 1"/>
          <p:cNvSpPr>
            <a:spLocks noGrp="1"/>
          </p:cNvSpPr>
          <p:nvPr>
            <p:ph type="ftr" sz="quarter" idx="11"/>
          </p:nvPr>
        </p:nvSpPr>
        <p:spPr>
          <a:xfrm>
            <a:off x="152399" y="6553200"/>
            <a:ext cx="5417128" cy="230832"/>
          </a:xfrm>
        </p:spPr>
        <p:txBody>
          <a:bodyPr/>
          <a:lstStyle/>
          <a:p>
            <a:pPr fontAlgn="base">
              <a:spcBef>
                <a:spcPct val="0"/>
              </a:spcBef>
              <a:spcAft>
                <a:spcPct val="0"/>
              </a:spcAft>
            </a:pPr>
            <a:r>
              <a:rPr lang="en-US" dirty="0"/>
              <a:t>Source: Bureau of Labor Statistics</a:t>
            </a:r>
          </a:p>
        </p:txBody>
      </p:sp>
      <p:graphicFrame>
        <p:nvGraphicFramePr>
          <p:cNvPr id="6" name="Chart 5">
            <a:extLst>
              <a:ext uri="{FF2B5EF4-FFF2-40B4-BE49-F238E27FC236}">
                <a16:creationId xmlns:a16="http://schemas.microsoft.com/office/drawing/2014/main" id="{8AD910B7-470B-46A4-9DC8-7BBB2BC4B4C5}"/>
              </a:ext>
            </a:extLst>
          </p:cNvPr>
          <p:cNvGraphicFramePr>
            <a:graphicFrameLocks/>
          </p:cNvGraphicFramePr>
          <p:nvPr>
            <p:extLst>
              <p:ext uri="{D42A27DB-BD31-4B8C-83A1-F6EECF244321}">
                <p14:modId xmlns:p14="http://schemas.microsoft.com/office/powerpoint/2010/main" val="4005418747"/>
              </p:ext>
            </p:extLst>
          </p:nvPr>
        </p:nvGraphicFramePr>
        <p:xfrm>
          <a:off x="5930900" y="1498600"/>
          <a:ext cx="5895340" cy="5010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4829125-434A-493D-8860-E261382DF321}"/>
              </a:ext>
            </a:extLst>
          </p:cNvPr>
          <p:cNvGraphicFramePr>
            <a:graphicFrameLocks/>
          </p:cNvGraphicFramePr>
          <p:nvPr>
            <p:extLst>
              <p:ext uri="{D42A27DB-BD31-4B8C-83A1-F6EECF244321}">
                <p14:modId xmlns:p14="http://schemas.microsoft.com/office/powerpoint/2010/main" val="559753638"/>
              </p:ext>
            </p:extLst>
          </p:nvPr>
        </p:nvGraphicFramePr>
        <p:xfrm>
          <a:off x="196850" y="1619250"/>
          <a:ext cx="5638800" cy="4889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135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996696"/>
            <a:ext cx="11747218" cy="740664"/>
          </a:xfrm>
        </p:spPr>
        <p:txBody>
          <a:bodyPr/>
          <a:lstStyle/>
          <a:p>
            <a:r>
              <a:rPr lang="en-US" sz="2200" dirty="0"/>
              <a:t>Not All Regions of the Country Have Recovered at the Same Pace</a:t>
            </a:r>
          </a:p>
        </p:txBody>
      </p:sp>
      <p:sp>
        <p:nvSpPr>
          <p:cNvPr id="2" name="Footer Placeholder 1"/>
          <p:cNvSpPr>
            <a:spLocks noGrp="1"/>
          </p:cNvSpPr>
          <p:nvPr>
            <p:ph type="ftr" sz="quarter" idx="11"/>
          </p:nvPr>
        </p:nvSpPr>
        <p:spPr>
          <a:xfrm>
            <a:off x="152399" y="6553200"/>
            <a:ext cx="5417128" cy="230832"/>
          </a:xfrm>
        </p:spPr>
        <p:txBody>
          <a:bodyPr/>
          <a:lstStyle/>
          <a:p>
            <a:pPr fontAlgn="base">
              <a:spcBef>
                <a:spcPct val="0"/>
              </a:spcBef>
              <a:spcAft>
                <a:spcPct val="0"/>
              </a:spcAft>
            </a:pPr>
            <a:r>
              <a:rPr lang="en-US" dirty="0"/>
              <a:t>Source: Bureau of Labor Statistics</a:t>
            </a:r>
          </a:p>
        </p:txBody>
      </p:sp>
      <p:graphicFrame>
        <p:nvGraphicFramePr>
          <p:cNvPr id="7" name="Chart 6"/>
          <p:cNvGraphicFramePr>
            <a:graphicFrameLocks/>
          </p:cNvGraphicFramePr>
          <p:nvPr>
            <p:extLst/>
          </p:nvPr>
        </p:nvGraphicFramePr>
        <p:xfrm>
          <a:off x="855132" y="1671636"/>
          <a:ext cx="10416247" cy="4881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8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996696"/>
            <a:ext cx="11747218" cy="740664"/>
          </a:xfrm>
        </p:spPr>
        <p:txBody>
          <a:bodyPr/>
          <a:lstStyle/>
          <a:p>
            <a:r>
              <a:rPr lang="en-US" sz="2200" dirty="0"/>
              <a:t>Geographic Distribution of Job Growth</a:t>
            </a:r>
          </a:p>
        </p:txBody>
      </p:sp>
      <p:sp>
        <p:nvSpPr>
          <p:cNvPr id="2" name="Footer Placeholder 1"/>
          <p:cNvSpPr>
            <a:spLocks noGrp="1"/>
          </p:cNvSpPr>
          <p:nvPr>
            <p:ph type="ftr" sz="quarter" idx="11"/>
          </p:nvPr>
        </p:nvSpPr>
        <p:spPr>
          <a:xfrm>
            <a:off x="152399" y="6553200"/>
            <a:ext cx="5417128" cy="230832"/>
          </a:xfrm>
        </p:spPr>
        <p:txBody>
          <a:bodyPr/>
          <a:lstStyle/>
          <a:p>
            <a:pPr fontAlgn="base">
              <a:spcBef>
                <a:spcPct val="0"/>
              </a:spcBef>
              <a:spcAft>
                <a:spcPct val="0"/>
              </a:spcAft>
            </a:pPr>
            <a:r>
              <a:rPr lang="en-US" dirty="0"/>
              <a:t>Source: Bureau of Labor Statistics</a:t>
            </a:r>
          </a:p>
        </p:txBody>
      </p:sp>
      <p:graphicFrame>
        <p:nvGraphicFramePr>
          <p:cNvPr id="6" name="Chart 5">
            <a:extLst>
              <a:ext uri="{FF2B5EF4-FFF2-40B4-BE49-F238E27FC236}">
                <a16:creationId xmlns:a16="http://schemas.microsoft.com/office/drawing/2014/main" id="{F447566D-A97E-4FB5-ACB9-EE27840D43E2}"/>
              </a:ext>
            </a:extLst>
          </p:cNvPr>
          <p:cNvGraphicFramePr>
            <a:graphicFrameLocks/>
          </p:cNvGraphicFramePr>
          <p:nvPr>
            <p:extLst>
              <p:ext uri="{D42A27DB-BD31-4B8C-83A1-F6EECF244321}">
                <p14:modId xmlns:p14="http://schemas.microsoft.com/office/powerpoint/2010/main" val="1375725173"/>
              </p:ext>
            </p:extLst>
          </p:nvPr>
        </p:nvGraphicFramePr>
        <p:xfrm>
          <a:off x="165587" y="1633538"/>
          <a:ext cx="5556342" cy="47291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AD80A09-7822-48FE-95BD-FD6864B02D75}"/>
              </a:ext>
            </a:extLst>
          </p:cNvPr>
          <p:cNvPicPr>
            <a:picLocks noChangeAspect="1"/>
          </p:cNvPicPr>
          <p:nvPr/>
        </p:nvPicPr>
        <p:blipFill rotWithShape="1">
          <a:blip r:embed="rId4"/>
          <a:srcRect l="2941" t="6034" r="-2941" b="2587"/>
          <a:stretch/>
        </p:blipFill>
        <p:spPr>
          <a:xfrm>
            <a:off x="5844213" y="2124280"/>
            <a:ext cx="6217920" cy="3862934"/>
          </a:xfrm>
          <a:prstGeom prst="rect">
            <a:avLst/>
          </a:prstGeom>
        </p:spPr>
      </p:pic>
      <p:pic>
        <p:nvPicPr>
          <p:cNvPr id="7" name="Picture 6">
            <a:extLst>
              <a:ext uri="{FF2B5EF4-FFF2-40B4-BE49-F238E27FC236}">
                <a16:creationId xmlns:a16="http://schemas.microsoft.com/office/drawing/2014/main" id="{7D93E730-AACD-4591-A698-69BEDFE2DDA5}"/>
              </a:ext>
            </a:extLst>
          </p:cNvPr>
          <p:cNvPicPr>
            <a:picLocks noChangeAspect="1"/>
          </p:cNvPicPr>
          <p:nvPr/>
        </p:nvPicPr>
        <p:blipFill>
          <a:blip r:embed="rId5"/>
          <a:stretch>
            <a:fillRect/>
          </a:stretch>
        </p:blipFill>
        <p:spPr>
          <a:xfrm>
            <a:off x="6099997" y="5366850"/>
            <a:ext cx="1373780" cy="397754"/>
          </a:xfrm>
          <a:prstGeom prst="rect">
            <a:avLst/>
          </a:prstGeom>
        </p:spPr>
      </p:pic>
      <p:pic>
        <p:nvPicPr>
          <p:cNvPr id="8" name="Picture 7">
            <a:extLst>
              <a:ext uri="{FF2B5EF4-FFF2-40B4-BE49-F238E27FC236}">
                <a16:creationId xmlns:a16="http://schemas.microsoft.com/office/drawing/2014/main" id="{5B94985D-5625-44F4-BEFB-E83AA4AEE63B}"/>
              </a:ext>
            </a:extLst>
          </p:cNvPr>
          <p:cNvPicPr>
            <a:picLocks noChangeAspect="1"/>
          </p:cNvPicPr>
          <p:nvPr/>
        </p:nvPicPr>
        <p:blipFill>
          <a:blip r:embed="rId6"/>
          <a:stretch>
            <a:fillRect/>
          </a:stretch>
        </p:blipFill>
        <p:spPr>
          <a:xfrm>
            <a:off x="10108426" y="4584175"/>
            <a:ext cx="1709444" cy="1844751"/>
          </a:xfrm>
          <a:prstGeom prst="rect">
            <a:avLst/>
          </a:prstGeom>
          <a:ln w="22225">
            <a:solidFill>
              <a:schemeClr val="tx1"/>
            </a:solidFill>
          </a:ln>
        </p:spPr>
      </p:pic>
      <p:cxnSp>
        <p:nvCxnSpPr>
          <p:cNvPr id="9" name="Straight Connector 8">
            <a:extLst>
              <a:ext uri="{FF2B5EF4-FFF2-40B4-BE49-F238E27FC236}">
                <a16:creationId xmlns:a16="http://schemas.microsoft.com/office/drawing/2014/main" id="{80727DA9-5F0B-472C-83AC-47258F8791F1}"/>
              </a:ext>
            </a:extLst>
          </p:cNvPr>
          <p:cNvCxnSpPr>
            <a:cxnSpLocks/>
          </p:cNvCxnSpPr>
          <p:nvPr/>
        </p:nvCxnSpPr>
        <p:spPr>
          <a:xfrm flipH="1" flipV="1">
            <a:off x="8784776" y="4953000"/>
            <a:ext cx="1323650" cy="1475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7ECEAA-41F0-4020-9608-735CA94B4397}"/>
              </a:ext>
            </a:extLst>
          </p:cNvPr>
          <p:cNvCxnSpPr>
            <a:cxnSpLocks/>
          </p:cNvCxnSpPr>
          <p:nvPr/>
        </p:nvCxnSpPr>
        <p:spPr>
          <a:xfrm flipH="1" flipV="1">
            <a:off x="9483276" y="4127500"/>
            <a:ext cx="625152" cy="45667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C8C01D-AC0E-4100-A346-D23E504BDEFC}"/>
              </a:ext>
            </a:extLst>
          </p:cNvPr>
          <p:cNvSpPr txBox="1"/>
          <p:nvPr/>
        </p:nvSpPr>
        <p:spPr>
          <a:xfrm>
            <a:off x="4942237" y="1690940"/>
            <a:ext cx="8265762" cy="461665"/>
          </a:xfrm>
          <a:prstGeom prst="rect">
            <a:avLst/>
          </a:prstGeom>
          <a:noFill/>
        </p:spPr>
        <p:txBody>
          <a:bodyPr wrap="square" rtlCol="0">
            <a:spAutoFit/>
          </a:bodyPr>
          <a:lstStyle/>
          <a:p>
            <a:pPr algn="ctr"/>
            <a:r>
              <a:rPr lang="en-US" sz="1200" b="1" dirty="0">
                <a:latin typeface="Georgia" panose="02040502050405020303" pitchFamily="18" charset="0"/>
              </a:rPr>
              <a:t>Change in Net Employment By County for NYC Metro Area </a:t>
            </a:r>
            <a:br>
              <a:rPr lang="en-US" sz="1200" b="1" dirty="0">
                <a:latin typeface="Georgia" panose="02040502050405020303" pitchFamily="18" charset="0"/>
              </a:rPr>
            </a:br>
            <a:r>
              <a:rPr lang="en-US" sz="1200" b="1" dirty="0">
                <a:latin typeface="Georgia" panose="02040502050405020303" pitchFamily="18" charset="0"/>
              </a:rPr>
              <a:t>From Pre-Recession Peak Through Q2 2018</a:t>
            </a:r>
          </a:p>
        </p:txBody>
      </p:sp>
      <p:sp>
        <p:nvSpPr>
          <p:cNvPr id="20" name="TextBox 19">
            <a:extLst>
              <a:ext uri="{FF2B5EF4-FFF2-40B4-BE49-F238E27FC236}">
                <a16:creationId xmlns:a16="http://schemas.microsoft.com/office/drawing/2014/main" id="{C01094FE-6890-4DDF-8E02-7F19757C8D4B}"/>
              </a:ext>
            </a:extLst>
          </p:cNvPr>
          <p:cNvSpPr txBox="1"/>
          <p:nvPr/>
        </p:nvSpPr>
        <p:spPr>
          <a:xfrm>
            <a:off x="5757649" y="6056210"/>
            <a:ext cx="5067946" cy="230832"/>
          </a:xfrm>
          <a:prstGeom prst="rect">
            <a:avLst/>
          </a:prstGeom>
          <a:noFill/>
        </p:spPr>
        <p:txBody>
          <a:bodyPr wrap="square" rtlCol="0">
            <a:spAutoFit/>
          </a:bodyPr>
          <a:lstStyle/>
          <a:p>
            <a:r>
              <a:rPr lang="en-US" sz="900" dirty="0"/>
              <a:t>* Based on location of employment establishment</a:t>
            </a:r>
          </a:p>
        </p:txBody>
      </p:sp>
      <p:sp>
        <p:nvSpPr>
          <p:cNvPr id="12" name="TextBox 11">
            <a:extLst>
              <a:ext uri="{FF2B5EF4-FFF2-40B4-BE49-F238E27FC236}">
                <a16:creationId xmlns:a16="http://schemas.microsoft.com/office/drawing/2014/main" id="{05E2B3A7-6062-4276-9BC5-0FCCD83940D6}"/>
              </a:ext>
            </a:extLst>
          </p:cNvPr>
          <p:cNvSpPr txBox="1"/>
          <p:nvPr/>
        </p:nvSpPr>
        <p:spPr>
          <a:xfrm>
            <a:off x="6018802" y="5141914"/>
            <a:ext cx="1209040" cy="276999"/>
          </a:xfrm>
          <a:prstGeom prst="rect">
            <a:avLst/>
          </a:prstGeom>
          <a:noFill/>
        </p:spPr>
        <p:txBody>
          <a:bodyPr wrap="square" rtlCol="0">
            <a:spAutoFit/>
          </a:bodyPr>
          <a:lstStyle/>
          <a:p>
            <a:r>
              <a:rPr lang="en-US" sz="1200" dirty="0"/>
              <a:t>US: 8.6%</a:t>
            </a:r>
          </a:p>
        </p:txBody>
      </p:sp>
    </p:spTree>
    <p:extLst>
      <p:ext uri="{BB962C8B-B14F-4D97-AF65-F5344CB8AC3E}">
        <p14:creationId xmlns:p14="http://schemas.microsoft.com/office/powerpoint/2010/main" val="327579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Growth in Florida Has Outpaced the National Average</a:t>
            </a:r>
          </a:p>
        </p:txBody>
      </p:sp>
      <p:sp>
        <p:nvSpPr>
          <p:cNvPr id="9" name="Footer Placeholder 3"/>
          <p:cNvSpPr>
            <a:spLocks noGrp="1"/>
          </p:cNvSpPr>
          <p:nvPr>
            <p:ph type="ftr" sz="quarter" idx="11"/>
          </p:nvPr>
        </p:nvSpPr>
        <p:spPr>
          <a:xfrm>
            <a:off x="152399" y="6553200"/>
            <a:ext cx="6834877" cy="230832"/>
          </a:xfrm>
        </p:spPr>
        <p:txBody>
          <a:bodyPr/>
          <a:lstStyle/>
          <a:p>
            <a:pPr fontAlgn="base">
              <a:spcBef>
                <a:spcPct val="0"/>
              </a:spcBef>
              <a:spcAft>
                <a:spcPct val="0"/>
              </a:spcAft>
            </a:pPr>
            <a:r>
              <a:rPr lang="en-US" dirty="0"/>
              <a:t>Source: Bureau of Labor Statistics</a:t>
            </a:r>
          </a:p>
        </p:txBody>
      </p:sp>
      <p:graphicFrame>
        <p:nvGraphicFramePr>
          <p:cNvPr id="7" name="Chart 6">
            <a:extLst>
              <a:ext uri="{FF2B5EF4-FFF2-40B4-BE49-F238E27FC236}">
                <a16:creationId xmlns:a16="http://schemas.microsoft.com/office/drawing/2014/main" id="{C0D47E15-EC4C-4203-953A-4A686666F711}"/>
              </a:ext>
            </a:extLst>
          </p:cNvPr>
          <p:cNvGraphicFramePr>
            <a:graphicFrameLocks/>
          </p:cNvGraphicFramePr>
          <p:nvPr>
            <p:extLst>
              <p:ext uri="{D42A27DB-BD31-4B8C-83A1-F6EECF244321}">
                <p14:modId xmlns:p14="http://schemas.microsoft.com/office/powerpoint/2010/main" val="660864785"/>
              </p:ext>
            </p:extLst>
          </p:nvPr>
        </p:nvGraphicFramePr>
        <p:xfrm>
          <a:off x="365761" y="1990044"/>
          <a:ext cx="5629404" cy="4465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434B8CC-781B-482C-A3F6-BC45C358A23E}"/>
              </a:ext>
            </a:extLst>
          </p:cNvPr>
          <p:cNvGraphicFramePr>
            <a:graphicFrameLocks/>
          </p:cNvGraphicFramePr>
          <p:nvPr>
            <p:extLst>
              <p:ext uri="{D42A27DB-BD31-4B8C-83A1-F6EECF244321}">
                <p14:modId xmlns:p14="http://schemas.microsoft.com/office/powerpoint/2010/main" val="1460298394"/>
              </p:ext>
            </p:extLst>
          </p:nvPr>
        </p:nvGraphicFramePr>
        <p:xfrm>
          <a:off x="6096001" y="1938803"/>
          <a:ext cx="5730238" cy="45169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903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Growth Has Picked Up But Inflation Still Lags</a:t>
            </a:r>
          </a:p>
        </p:txBody>
      </p:sp>
      <p:sp>
        <p:nvSpPr>
          <p:cNvPr id="9" name="Footer Placeholder 3"/>
          <p:cNvSpPr>
            <a:spLocks noGrp="1"/>
          </p:cNvSpPr>
          <p:nvPr>
            <p:ph type="ftr" sz="quarter" idx="11"/>
          </p:nvPr>
        </p:nvSpPr>
        <p:spPr>
          <a:xfrm>
            <a:off x="152399" y="6553200"/>
            <a:ext cx="6834877" cy="230832"/>
          </a:xfrm>
        </p:spPr>
        <p:txBody>
          <a:bodyPr/>
          <a:lstStyle/>
          <a:p>
            <a:pPr fontAlgn="base">
              <a:spcBef>
                <a:spcPct val="0"/>
              </a:spcBef>
              <a:spcAft>
                <a:spcPct val="0"/>
              </a:spcAft>
            </a:pPr>
            <a:r>
              <a:rPr lang="en-US" dirty="0"/>
              <a:t>Source: Bureau of Labor Statistics, Bureau of Economic Analysis</a:t>
            </a:r>
          </a:p>
        </p:txBody>
      </p:sp>
      <p:sp>
        <p:nvSpPr>
          <p:cNvPr id="6" name="TextBox 5"/>
          <p:cNvSpPr txBox="1"/>
          <p:nvPr/>
        </p:nvSpPr>
        <p:spPr>
          <a:xfrm>
            <a:off x="1094794" y="1659244"/>
            <a:ext cx="9159098" cy="276999"/>
          </a:xfrm>
          <a:prstGeom prst="rect">
            <a:avLst/>
          </a:prstGeom>
          <a:noFill/>
        </p:spPr>
        <p:txBody>
          <a:bodyPr wrap="square" rtlCol="0">
            <a:spAutoFit/>
          </a:bodyPr>
          <a:lstStyle/>
          <a:p>
            <a:pPr algn="ctr"/>
            <a:r>
              <a:rPr lang="en-US" sz="1200" b="1" dirty="0">
                <a:latin typeface="Georgia" panose="02040502050405020303" pitchFamily="18" charset="0"/>
              </a:rPr>
              <a:t>Y/Y % Change in Hourly Wages and PCE Inflation</a:t>
            </a:r>
          </a:p>
        </p:txBody>
      </p:sp>
      <p:graphicFrame>
        <p:nvGraphicFramePr>
          <p:cNvPr id="11" name="Chart 10">
            <a:extLst>
              <a:ext uri="{FF2B5EF4-FFF2-40B4-BE49-F238E27FC236}">
                <a16:creationId xmlns:a16="http://schemas.microsoft.com/office/drawing/2014/main" id="{D8FB58CE-F2AE-4BE1-9E69-D21DF033BE84}"/>
              </a:ext>
            </a:extLst>
          </p:cNvPr>
          <p:cNvGraphicFramePr>
            <a:graphicFrameLocks/>
          </p:cNvGraphicFramePr>
          <p:nvPr>
            <p:extLst>
              <p:ext uri="{D42A27DB-BD31-4B8C-83A1-F6EECF244321}">
                <p14:modId xmlns:p14="http://schemas.microsoft.com/office/powerpoint/2010/main" val="2287080151"/>
              </p:ext>
            </p:extLst>
          </p:nvPr>
        </p:nvGraphicFramePr>
        <p:xfrm>
          <a:off x="365760" y="1981200"/>
          <a:ext cx="11097104" cy="4526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352434"/>
      </p:ext>
    </p:extLst>
  </p:cSld>
  <p:clrMapOvr>
    <a:masterClrMapping/>
  </p:clrMapOvr>
</p:sld>
</file>

<file path=ppt/theme/theme1.xml><?xml version="1.0" encoding="utf-8"?>
<a:theme xmlns:a="http://schemas.openxmlformats.org/drawingml/2006/main" name="Office Theme">
  <a:themeElements>
    <a:clrScheme name="Fannie Mae Theme">
      <a:dk1>
        <a:sysClr val="windowText" lastClr="000000"/>
      </a:dk1>
      <a:lt1>
        <a:sysClr val="window" lastClr="FFFFFF"/>
      </a:lt1>
      <a:dk2>
        <a:srgbClr val="000F2B"/>
      </a:dk2>
      <a:lt2>
        <a:srgbClr val="D9D7DC"/>
      </a:lt2>
      <a:accent1>
        <a:srgbClr val="99660F"/>
      </a:accent1>
      <a:accent2>
        <a:srgbClr val="C55147"/>
      </a:accent2>
      <a:accent3>
        <a:srgbClr val="216C2B"/>
      </a:accent3>
      <a:accent4>
        <a:srgbClr val="574A71"/>
      </a:accent4>
      <a:accent5>
        <a:srgbClr val="007697"/>
      </a:accent5>
      <a:accent6>
        <a:srgbClr val="C0540F"/>
      </a:accent6>
      <a:hlink>
        <a:srgbClr val="0563C1"/>
      </a:hlink>
      <a:folHlink>
        <a:srgbClr val="954F72"/>
      </a:folHlink>
    </a:clrScheme>
    <a:fontScheme name="Fannie Ma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screen_and_printed_internal" id="{DD91068B-26CE-478F-BC0A-1BA2EA2BC1A3}" vid="{5C280044-74A8-45D9-89AC-B3EABA7A83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103742</TotalTime>
  <Words>2108</Words>
  <Application>Microsoft Office PowerPoint</Application>
  <PresentationFormat>Widescreen</PresentationFormat>
  <Paragraphs>411</Paragraphs>
  <Slides>43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MS PGothic</vt:lpstr>
      <vt:lpstr>MS PGothic</vt:lpstr>
      <vt:lpstr>Arial</vt:lpstr>
      <vt:lpstr>Calibri</vt:lpstr>
      <vt:lpstr>Georgia</vt:lpstr>
      <vt:lpstr>Wingdings</vt:lpstr>
      <vt:lpstr>Office Theme</vt:lpstr>
      <vt:lpstr>Economy Slowing, the Fed Slows, Housing Plateaus</vt:lpstr>
      <vt:lpstr>Disclaimer</vt:lpstr>
      <vt:lpstr>PowerPoint Presentation</vt:lpstr>
      <vt:lpstr>Current Expansion is Long but Comparatively Weak</vt:lpstr>
      <vt:lpstr>Unemployment Rate Near 50-Year Low but Slower Job Growth This Cycle</vt:lpstr>
      <vt:lpstr>Not All Regions of the Country Have Recovered at the Same Pace</vt:lpstr>
      <vt:lpstr>Geographic Distribution of Job Growth</vt:lpstr>
      <vt:lpstr>Job Growth in Florida Has Outpaced the National Average</vt:lpstr>
      <vt:lpstr>Wage Growth Has Picked Up But Inflation Still Lags</vt:lpstr>
      <vt:lpstr>Consumer Confidence Measure of Income Growth Expectations Pulls Back but Remains Near Cycle High </vt:lpstr>
      <vt:lpstr>Auto Sales Have Likely Peaked</vt:lpstr>
      <vt:lpstr>Consumer Attitudes on Purchasing Big Ticket Items Remains Positive </vt:lpstr>
      <vt:lpstr>Non-Financial Corporate Sector Highly Leveraged by Historical Standards</vt:lpstr>
      <vt:lpstr>Stock Market Volatility Reemerges as a Risk to Continued Expansion</vt:lpstr>
      <vt:lpstr>Government Spending Contribution to Growth Slowing</vt:lpstr>
      <vt:lpstr>PowerPoint Presentation</vt:lpstr>
      <vt:lpstr>Interest Rates Projected to Remain Steady</vt:lpstr>
      <vt:lpstr>Aggregate Major Global Central Bank Balance Sheets Shrinking</vt:lpstr>
      <vt:lpstr>Ten-Year Treasury Yield Higher Than Most Industrial Nations’ Equivalent</vt:lpstr>
      <vt:lpstr>Headline Inflation Decelerates as Core Inflation Remains Steady </vt:lpstr>
      <vt:lpstr>Acceleration in US Debt Issuance Will Coincide with Negative Net Fed Treasuries Purchases </vt:lpstr>
      <vt:lpstr>Macroeconomic Forecast</vt:lpstr>
      <vt:lpstr>PowerPoint Presentation</vt:lpstr>
      <vt:lpstr>Homeownership Rate Continuing to Recover</vt:lpstr>
      <vt:lpstr>Affordability Constraints Weigh on Housing Optimism</vt:lpstr>
      <vt:lpstr>Demographics Are Supportive of Continuing Housing Demand </vt:lpstr>
      <vt:lpstr>Unemployment Rates for First Time Homebuyer Age Cohorts at Cycle Low </vt:lpstr>
      <vt:lpstr>Younger Age Cohorts Are Driving Gains in Homeownership Rate</vt:lpstr>
      <vt:lpstr>Millennial Homeownership Accelerating</vt:lpstr>
      <vt:lpstr>Months’ Supply of New Homes for Sale Diverging from Existing Homes Measure</vt:lpstr>
      <vt:lpstr>Inventory of Existing Homes for Sale Remains Near Historic Low;  New Homes For Sale Rising</vt:lpstr>
      <vt:lpstr>Slowing Housing Activity Was More Pronounced in Metro Areas With More Expensive Housing Relative to Incomes</vt:lpstr>
      <vt:lpstr>Florida House Price Growth Converging to National Pace </vt:lpstr>
      <vt:lpstr>Lowest Price Segment Continues to Experience Fastest Home Price Growth</vt:lpstr>
      <vt:lpstr>Weaker Supply Response to Rising Home Prices in Recent Years</vt:lpstr>
      <vt:lpstr>New Home Sales Still Below Historical Share</vt:lpstr>
      <vt:lpstr>Differences in Measures of Homeowner Mobility </vt:lpstr>
      <vt:lpstr>House Prices Relative To Incomes Higher Than Historical Norm, Especially for One-Earner Households</vt:lpstr>
      <vt:lpstr>Florida House Prices Generally More Expensive Relative to Family Incomes</vt:lpstr>
      <vt:lpstr>Younger Home Buyers Remain Comparatively Cautious </vt:lpstr>
      <vt:lpstr>Housing and Mortgage Market Outlook</vt:lpstr>
      <vt:lpstr>Speaker Biography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Tower, Harry (Contractor)</dc:creator>
  <cp:lastModifiedBy>Brescia, Eric J</cp:lastModifiedBy>
  <cp:revision>1763</cp:revision>
  <cp:lastPrinted>2018-10-18T16:01:58Z</cp:lastPrinted>
  <dcterms:created xsi:type="dcterms:W3CDTF">2016-04-15T13:14:04Z</dcterms:created>
  <dcterms:modified xsi:type="dcterms:W3CDTF">2019-03-18T19:45:08Z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